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5"/>
    <p:sldMasterId id="2147483651" r:id="rId6"/>
    <p:sldMasterId id="2147483652" r:id="rId7"/>
    <p:sldMasterId id="2147483653" r:id="rId8"/>
  </p:sldMasterIdLst>
  <p:notesMasterIdLst>
    <p:notesMasterId r:id="rId36"/>
  </p:notesMasterIdLst>
  <p:sldIdLst>
    <p:sldId id="302" r:id="rId9"/>
    <p:sldId id="303" r:id="rId10"/>
    <p:sldId id="304" r:id="rId11"/>
    <p:sldId id="305" r:id="rId12"/>
    <p:sldId id="306" r:id="rId13"/>
    <p:sldId id="308" r:id="rId14"/>
    <p:sldId id="309" r:id="rId15"/>
    <p:sldId id="307" r:id="rId16"/>
    <p:sldId id="310" r:id="rId17"/>
    <p:sldId id="314" r:id="rId18"/>
    <p:sldId id="319" r:id="rId19"/>
    <p:sldId id="311" r:id="rId20"/>
    <p:sldId id="312" r:id="rId21"/>
    <p:sldId id="313" r:id="rId22"/>
    <p:sldId id="315" r:id="rId23"/>
    <p:sldId id="316" r:id="rId24"/>
    <p:sldId id="317" r:id="rId25"/>
    <p:sldId id="318" r:id="rId26"/>
    <p:sldId id="320" r:id="rId27"/>
    <p:sldId id="321" r:id="rId28"/>
    <p:sldId id="322" r:id="rId29"/>
    <p:sldId id="323" r:id="rId30"/>
    <p:sldId id="324" r:id="rId31"/>
    <p:sldId id="325" r:id="rId32"/>
    <p:sldId id="326" r:id="rId33"/>
    <p:sldId id="327" r:id="rId34"/>
    <p:sldId id="328" r:id="rId35"/>
  </p:sldIdLst>
  <p:sldSz cx="9144000" cy="6858000" type="screen4x3"/>
  <p:notesSz cx="6858000" cy="9144000"/>
  <p:defaultTextStyle>
    <a:defPPr>
      <a:defRPr lang="de-DE"/>
    </a:defPPr>
    <a:lvl1pPr algn="ctr" rtl="0" fontAlgn="base">
      <a:spcBef>
        <a:spcPct val="0"/>
      </a:spcBef>
      <a:spcAft>
        <a:spcPct val="0"/>
      </a:spcAft>
      <a:buClr>
        <a:schemeClr val="accent2"/>
      </a:buClr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buClr>
        <a:schemeClr val="accent2"/>
      </a:buClr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buClr>
        <a:schemeClr val="accent2"/>
      </a:buClr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buClr>
        <a:schemeClr val="accent2"/>
      </a:buClr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buClr>
        <a:schemeClr val="accent2"/>
      </a:buClr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4">
          <p15:clr>
            <a:srgbClr val="A4A3A4"/>
          </p15:clr>
        </p15:guide>
        <p15:guide id="2" orient="horz" pos="935">
          <p15:clr>
            <a:srgbClr val="A4A3A4"/>
          </p15:clr>
        </p15:guide>
        <p15:guide id="3" pos="29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D6D3"/>
    <a:srgbClr val="CDAFAB"/>
    <a:srgbClr val="AF7F79"/>
    <a:srgbClr val="875851"/>
    <a:srgbClr val="DEDFDF"/>
    <a:srgbClr val="9B9FA0"/>
    <a:srgbClr val="585F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30" autoAdjust="0"/>
    <p:restoredTop sz="74064" autoAdjust="0"/>
  </p:normalViewPr>
  <p:slideViewPr>
    <p:cSldViewPr>
      <p:cViewPr varScale="1">
        <p:scale>
          <a:sx n="80" d="100"/>
          <a:sy n="80" d="100"/>
        </p:scale>
        <p:origin x="1406" y="67"/>
      </p:cViewPr>
      <p:guideLst>
        <p:guide orient="horz" pos="3884"/>
        <p:guide orient="horz" pos="935"/>
        <p:guide pos="2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theme" Target="theme/theme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8" Type="http://schemas.openxmlformats.org/officeDocument/2006/relationships/slideMaster" Target="slideMasters/slideMaster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buClrTx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Click to edit Master text styles</a:t>
            </a:r>
          </a:p>
          <a:p>
            <a:pPr lvl="1"/>
            <a:r>
              <a:rPr lang="de-DE" noProof="0"/>
              <a:t>Second level</a:t>
            </a:r>
          </a:p>
          <a:p>
            <a:pPr lvl="2"/>
            <a:r>
              <a:rPr lang="de-DE" noProof="0"/>
              <a:t>Third level</a:t>
            </a:r>
          </a:p>
          <a:p>
            <a:pPr lvl="3"/>
            <a:r>
              <a:rPr lang="de-DE" noProof="0"/>
              <a:t>Fourth level</a:t>
            </a:r>
          </a:p>
          <a:p>
            <a:pPr lvl="4"/>
            <a:r>
              <a:rPr lang="de-DE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buClrTx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A555ED3-AA1D-4262-93E5-DF2B0AD2C6B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>
              <a:latin typeface="Arial" charset="0"/>
            </a:endParaRPr>
          </a:p>
        </p:txBody>
      </p:sp>
      <p:sp>
        <p:nvSpPr>
          <p:cNvPr id="3174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553523-03F3-4DD3-8E87-DF24E11DED51}" type="slidenum">
              <a:rPr lang="de-DE" smtClean="0">
                <a:latin typeface="Arial" charset="0"/>
              </a:rPr>
              <a:pPr/>
              <a:t>1</a:t>
            </a:fld>
            <a:endParaRPr lang="de-DE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555ED3-AA1D-4262-93E5-DF2B0AD2C6BE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4015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555ED3-AA1D-4262-93E5-DF2B0AD2C6BE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16213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555ED3-AA1D-4262-93E5-DF2B0AD2C6BE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2351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1.emf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gray">
          <a:xfrm>
            <a:off x="1806575" y="3429000"/>
            <a:ext cx="0" cy="16573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0" y="6597650"/>
            <a:ext cx="9144000" cy="26035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6" name="Picture 7" descr="Falkenstein"/>
          <p:cNvPicPr>
            <a:picLocks noChangeAspect="1" noChangeArrowheads="1"/>
          </p:cNvPicPr>
          <p:nvPr/>
        </p:nvPicPr>
        <p:blipFill>
          <a:blip r:embed="rId2" cstate="print"/>
          <a:srcRect l="3720" r="6363"/>
          <a:stretch>
            <a:fillRect/>
          </a:stretch>
        </p:blipFill>
        <p:spPr bwMode="gray">
          <a:xfrm>
            <a:off x="3708400" y="5084763"/>
            <a:ext cx="1727200" cy="12842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7" name="Picture 8" descr="Ini Hannover"/>
          <p:cNvPicPr>
            <a:picLocks noChangeAspect="1" noChangeArrowheads="1"/>
          </p:cNvPicPr>
          <p:nvPr/>
        </p:nvPicPr>
        <p:blipFill>
          <a:blip r:embed="rId3" cstate="print"/>
          <a:srcRect l="1984" r="4303"/>
          <a:stretch>
            <a:fillRect/>
          </a:stretch>
        </p:blipFill>
        <p:spPr bwMode="gray">
          <a:xfrm>
            <a:off x="5508625" y="5084763"/>
            <a:ext cx="1800225" cy="12842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8" name="Picture 9" descr="Pasewalk"/>
          <p:cNvPicPr>
            <a:picLocks noChangeAspect="1" noChangeArrowheads="1"/>
          </p:cNvPicPr>
          <p:nvPr userDrawn="1"/>
        </p:nvPicPr>
        <p:blipFill>
          <a:blip r:embed="rId4" cstate="print"/>
          <a:srcRect l="1570" r="6209"/>
          <a:stretch>
            <a:fillRect/>
          </a:stretch>
        </p:blipFill>
        <p:spPr bwMode="gray">
          <a:xfrm>
            <a:off x="7372350" y="5084763"/>
            <a:ext cx="1771650" cy="12842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6553200" y="349250"/>
            <a:ext cx="2122488" cy="631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0" name="Picture 13" descr="Luft37 komp"/>
          <p:cNvPicPr>
            <a:picLocks noChangeAspect="1" noChangeArrowheads="1"/>
          </p:cNvPicPr>
          <p:nvPr userDrawn="1"/>
        </p:nvPicPr>
        <p:blipFill>
          <a:blip r:embed="rId6" cstate="print"/>
          <a:srcRect l="7353"/>
          <a:stretch>
            <a:fillRect/>
          </a:stretch>
        </p:blipFill>
        <p:spPr bwMode="auto">
          <a:xfrm>
            <a:off x="1835150" y="5083175"/>
            <a:ext cx="180022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5"/>
          <p:cNvSpPr>
            <a:spLocks noChangeArrowheads="1"/>
          </p:cNvSpPr>
          <p:nvPr userDrawn="1"/>
        </p:nvSpPr>
        <p:spPr bwMode="gray">
          <a:xfrm>
            <a:off x="6350" y="6318250"/>
            <a:ext cx="1511300" cy="288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anchor="ctr"/>
          <a:lstStyle/>
          <a:p>
            <a:pPr algn="l">
              <a:buClrTx/>
              <a:defRPr/>
            </a:pPr>
            <a:r>
              <a:rPr lang="de-DE" sz="1000">
                <a:solidFill>
                  <a:srgbClr val="585F60"/>
                </a:solidFill>
              </a:rPr>
              <a:t>Sylt</a:t>
            </a:r>
          </a:p>
        </p:txBody>
      </p:sp>
      <p:sp>
        <p:nvSpPr>
          <p:cNvPr id="12" name="Rectangle 16"/>
          <p:cNvSpPr>
            <a:spLocks noChangeArrowheads="1"/>
          </p:cNvSpPr>
          <p:nvPr userDrawn="1"/>
        </p:nvSpPr>
        <p:spPr bwMode="gray">
          <a:xfrm>
            <a:off x="7370763" y="6318250"/>
            <a:ext cx="1511300" cy="288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anchor="ctr"/>
          <a:lstStyle/>
          <a:p>
            <a:pPr algn="l">
              <a:buClrTx/>
              <a:defRPr/>
            </a:pPr>
            <a:r>
              <a:rPr lang="de-DE" sz="1000">
                <a:solidFill>
                  <a:srgbClr val="585F60"/>
                </a:solidFill>
              </a:rPr>
              <a:t>Bad Griesbach</a:t>
            </a:r>
          </a:p>
        </p:txBody>
      </p:sp>
      <p:sp>
        <p:nvSpPr>
          <p:cNvPr id="13" name="Rectangle 17"/>
          <p:cNvSpPr>
            <a:spLocks noChangeArrowheads="1"/>
          </p:cNvSpPr>
          <p:nvPr userDrawn="1"/>
        </p:nvSpPr>
        <p:spPr bwMode="gray">
          <a:xfrm>
            <a:off x="1835150" y="6318250"/>
            <a:ext cx="1511300" cy="288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anchor="ctr"/>
          <a:lstStyle/>
          <a:p>
            <a:pPr algn="l">
              <a:buClrTx/>
              <a:defRPr/>
            </a:pPr>
            <a:r>
              <a:rPr lang="de-DE" sz="1000">
                <a:solidFill>
                  <a:srgbClr val="585F60"/>
                </a:solidFill>
              </a:rPr>
              <a:t>Barmbek (Hamburg)</a:t>
            </a:r>
          </a:p>
        </p:txBody>
      </p:sp>
      <p:sp>
        <p:nvSpPr>
          <p:cNvPr id="14" name="Rectangle 18"/>
          <p:cNvSpPr>
            <a:spLocks noChangeArrowheads="1"/>
          </p:cNvSpPr>
          <p:nvPr userDrawn="1"/>
        </p:nvSpPr>
        <p:spPr bwMode="gray">
          <a:xfrm>
            <a:off x="3708400" y="6318250"/>
            <a:ext cx="1511300" cy="288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anchor="ctr"/>
          <a:lstStyle/>
          <a:p>
            <a:pPr algn="l">
              <a:buClrTx/>
              <a:defRPr/>
            </a:pPr>
            <a:r>
              <a:rPr lang="de-DE" sz="1000">
                <a:solidFill>
                  <a:srgbClr val="585F60"/>
                </a:solidFill>
              </a:rPr>
              <a:t>Falkenstein</a:t>
            </a:r>
          </a:p>
        </p:txBody>
      </p:sp>
      <p:sp>
        <p:nvSpPr>
          <p:cNvPr id="15" name="Rectangle 19"/>
          <p:cNvSpPr>
            <a:spLocks noChangeArrowheads="1"/>
          </p:cNvSpPr>
          <p:nvPr userDrawn="1"/>
        </p:nvSpPr>
        <p:spPr bwMode="gray">
          <a:xfrm>
            <a:off x="5508625" y="6318250"/>
            <a:ext cx="1474788" cy="288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anchor="ctr"/>
          <a:lstStyle/>
          <a:p>
            <a:pPr algn="l">
              <a:buClrTx/>
              <a:defRPr/>
            </a:pPr>
            <a:r>
              <a:rPr lang="de-DE" sz="1000">
                <a:solidFill>
                  <a:srgbClr val="585F60"/>
                </a:solidFill>
              </a:rPr>
              <a:t>Ini Hannover</a:t>
            </a:r>
          </a:p>
        </p:txBody>
      </p:sp>
      <p:pic>
        <p:nvPicPr>
          <p:cNvPr id="16" name="Picture 20" descr="luftaufnahme_mid_9713"/>
          <p:cNvPicPr>
            <a:picLocks noChangeAspect="1" noChangeArrowheads="1"/>
          </p:cNvPicPr>
          <p:nvPr userDrawn="1"/>
        </p:nvPicPr>
        <p:blipFill>
          <a:blip r:embed="rId7" cstate="print"/>
          <a:srcRect r="10905" b="726"/>
          <a:stretch>
            <a:fillRect/>
          </a:stretch>
        </p:blipFill>
        <p:spPr bwMode="auto">
          <a:xfrm>
            <a:off x="0" y="5084763"/>
            <a:ext cx="1763713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2" descr="STW_Aussenpool_Nachtansicht_6822"/>
          <p:cNvPicPr>
            <a:picLocks noChangeAspect="1" noChangeArrowheads="1"/>
          </p:cNvPicPr>
          <p:nvPr userDrawn="1"/>
        </p:nvPicPr>
        <p:blipFill>
          <a:blip r:embed="rId8" cstate="print"/>
          <a:srcRect r="6778"/>
          <a:stretch>
            <a:fillRect/>
          </a:stretch>
        </p:blipFill>
        <p:spPr bwMode="auto">
          <a:xfrm>
            <a:off x="7375525" y="5084763"/>
            <a:ext cx="17684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1908175" y="2492375"/>
            <a:ext cx="5903913" cy="677863"/>
          </a:xfrm>
        </p:spPr>
        <p:txBody>
          <a:bodyPr bIns="0"/>
          <a:lstStyle>
            <a:lvl1pPr>
              <a:buClr>
                <a:schemeClr val="accent1"/>
              </a:buClr>
              <a:defRPr sz="2800">
                <a:latin typeface="Franklin Gothic Demi" pitchFamily="34" charset="0"/>
              </a:defRPr>
            </a:lvl1pPr>
          </a:lstStyle>
          <a:p>
            <a:r>
              <a:rPr lang="de-DE"/>
              <a:t>Click to edit Master title style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916113" y="3429000"/>
            <a:ext cx="5895975" cy="1439863"/>
          </a:xfrm>
        </p:spPr>
        <p:txBody>
          <a:bodyPr bIns="0"/>
          <a:lstStyle>
            <a:lvl1pPr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  <a:defRPr sz="1600">
                <a:solidFill>
                  <a:schemeClr val="tx1"/>
                </a:solidFill>
                <a:latin typeface="Franklin Gothic Medium" pitchFamily="34" charset="0"/>
              </a:defRPr>
            </a:lvl1pPr>
          </a:lstStyle>
          <a:p>
            <a:r>
              <a:rPr lang="de-DE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5D3F3-D664-42BC-A39D-AE61B5DFB042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B2EEF-B503-47AB-96E9-2B11FFDAD17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77025" y="404813"/>
            <a:ext cx="2071688" cy="576103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67425" cy="5761037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5718E-9DF8-47E4-9459-FB016E384708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F4F85-7C03-46C8-A259-A40655AF755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55DD5-A6A4-4877-A604-CCDCAD8E9ED9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3CF24-9E8A-405F-9905-5EE59A5DDA2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2AC8A-E108-4860-8350-DBB52104C99A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761A3-7A20-4C58-A5A4-1E7CFCBB4DB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05600-07A2-4D9D-9771-0123AD40EC53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9C94F-69B7-492C-83F2-F4A790926B3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1484313"/>
            <a:ext cx="4064000" cy="46815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84713" y="1484313"/>
            <a:ext cx="4064000" cy="46815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EBE11-36A4-498B-843D-2E8E80ECF6E3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FEF65-4310-446B-B4A9-9A74167C66A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6AFA3-1A02-49F8-BECB-AD68E5A82111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2568D-D7C8-43B2-9021-C6810910627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23FD7-4B7C-4236-9614-D424E8EDEEA3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F9D99-DBAA-4D38-82C8-9782A1C1302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968D6-AF4A-49B3-853F-EC0E0C31A972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E0BC0-8F46-4934-A9C5-0C03D5F337C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51DEB-D6CF-4BCB-8579-BE6A902B2010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3D4E0-D7DF-4265-9781-57E617730EC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C9635-7ACC-453B-8E40-019185131176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07F269-7C2C-4FDA-BFE8-B7F20F75107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193A2-C06F-413B-A04A-4E02846874C0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5FBF3-81CB-4430-85FB-25448484345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4A9A6-A432-4B77-819D-BC676A1DC0E7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BB107-A2F7-4924-B9B3-06E071EC0A8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77025" y="404813"/>
            <a:ext cx="2071688" cy="576103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67425" cy="5761037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B5252-8B99-41C7-9E78-FC28CE2A84B0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2533B-8554-4F6A-9DA1-56871FDC90C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8B009-0F58-4683-994E-68668E4B7929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8175E-393B-49E0-BB7E-19281C6D7FA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FF35E-A478-445B-8AF9-71A3F0A2DAA9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8E2E1-9EFB-425C-9195-CDB9E981EE0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A0AF1-2695-45B7-905D-F30EF155A009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C445A-5D2D-40B3-911D-6C977601E7A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1484313"/>
            <a:ext cx="4064000" cy="46815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84713" y="1484313"/>
            <a:ext cx="4064000" cy="46815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87E95-92E1-499A-AB1C-88688F2498D5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B304E-CD1A-4C07-B38D-74FCAFA48A2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81620-AFC4-467F-90E2-7EBA05E18AD9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97D61-F38C-4593-9CFE-46CD298E3E5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344D8-1C67-471C-8984-48969E0D6AB6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59701-0120-4625-9E84-2D11DEAA417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8AF2A-1645-45F3-8962-415628979DE3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8AB6C-D468-4A40-8FCB-8081756C8C4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01A8A-1DD4-471E-B2EB-82FC6FCB8717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CCD35-5051-441E-ACEB-A44AFD585F2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E7EBE-7A31-400E-8C84-809109E9C3F9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A5D804-1ADD-49BF-8EDD-B145C4FD9C3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9AAFE-8768-4FC5-99E4-34DDF4394864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5A15F-E516-4684-B62E-D1EF2F95EFB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C6819-6ADF-4AD9-BC09-BD5E9A410BF6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50E5F-BB05-45CD-ACC9-25C58CAF4D8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77025" y="404813"/>
            <a:ext cx="2071688" cy="576103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67425" cy="5761037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22835-5551-49B0-A301-B5FBA6E34B9B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CE601-EBA4-4B79-B37C-DA1EAE12B95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6D11B-4FB4-4C55-A0A0-92D41EFD1637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2B88E-080F-4A11-A64D-3F705B318E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472DE-EDB2-4B87-8AC7-D4A279AEDC20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6CCBD-B4FC-4264-8D9C-D63FF9A2611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78A50-A191-4977-AE84-8A730661485D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EAA90-883F-4F23-8954-A9E803ED532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1484313"/>
            <a:ext cx="4064000" cy="46815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84713" y="1484313"/>
            <a:ext cx="4064000" cy="46815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94AA5-892C-4714-89FC-F88F34DAC902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F292D-E19C-4326-8FCF-2432D77E062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746D8-E59C-4173-A715-2AF46C9F89F0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5A512-D067-49DD-BDAC-B9230BC6BF9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1A86C-D16C-448D-963E-38650CD39A7B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18690-A849-4C4C-9B22-907DB6BC1F9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1484313"/>
            <a:ext cx="4064000" cy="46815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84713" y="1484313"/>
            <a:ext cx="4064000" cy="46815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A860C-C5FD-419D-8297-9C88A097E847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A90CB-A42A-42C1-8BBF-3D1C9A2DD56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B758A-059B-4F9A-BED9-9D16E60F975F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E193E-CEA3-49C7-AD08-D1A46017AF9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B97BC-4181-437D-90F1-FC9C5F057B6C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A10B5-B156-4EF7-9F26-A47CADBC4DE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7E1F3-C071-4F55-A7B6-A9DC523DAAE4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B63BF-30D6-4202-9FEC-FAA5B00F73F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E9DA0-1091-4778-A044-06ED87FFC3A7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BBEE3-E55A-4938-A13A-CF767B1A131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77025" y="404813"/>
            <a:ext cx="2071688" cy="576103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67425" cy="5761037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61A77-4D29-4CB0-BA51-5A8827B6D4E3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122C9-C740-422F-B25F-8E44C2B34FE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72597-2770-4A87-9BB0-CAE90CC78DB6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F61DD-620D-43A3-9786-10A3612623A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0E683-4B06-4B4D-9CD3-C9C2611E4195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D82DD-3008-402E-9182-203D0642763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C5821-75B3-4121-ACE7-685707632D85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113F6-F9F9-48F9-9A60-261171E7F20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746F2-74FA-4B2F-AB8E-73B6787BAD22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F3160-9EC3-4F0A-B472-07D2ECFF9FE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CC457-D885-4158-B622-FB3FDA73341F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576C0-8A61-4AB3-8D67-FD74B04041D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8.e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9.e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" name="Rectangle 10"/>
          <p:cNvSpPr>
            <a:spLocks noChangeArrowheads="1"/>
          </p:cNvSpPr>
          <p:nvPr userDrawn="1"/>
        </p:nvSpPr>
        <p:spPr bwMode="gray">
          <a:xfrm>
            <a:off x="6877050" y="0"/>
            <a:ext cx="1943100" cy="9810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gray">
          <a:xfrm>
            <a:off x="0" y="6597650"/>
            <a:ext cx="9144000" cy="26035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ClrTx/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68313" y="6597650"/>
            <a:ext cx="1905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>
              <a:buClrTx/>
              <a:defRPr sz="1000">
                <a:solidFill>
                  <a:schemeClr val="bg1"/>
                </a:solidFill>
                <a:latin typeface="Franklin Gothic Book" pitchFamily="34" charset="0"/>
              </a:defRPr>
            </a:lvl1pPr>
          </a:lstStyle>
          <a:p>
            <a:pPr>
              <a:defRPr/>
            </a:pPr>
            <a:fld id="{CA5FBFE7-C619-44A2-965D-D800E1E87CE1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411413" y="6597650"/>
            <a:ext cx="56165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>
              <a:buClrTx/>
              <a:defRPr sz="1000">
                <a:solidFill>
                  <a:schemeClr val="bg1"/>
                </a:solidFill>
                <a:latin typeface="Franklin Gothic Book" pitchFamily="34" charset="0"/>
              </a:defRPr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245475" y="6597650"/>
            <a:ext cx="50323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buClrTx/>
              <a:defRPr sz="1000">
                <a:solidFill>
                  <a:schemeClr val="bg1"/>
                </a:solidFill>
                <a:latin typeface="Franklin Gothic Book" pitchFamily="34" charset="0"/>
              </a:defRPr>
            </a:lvl1pPr>
          </a:lstStyle>
          <a:p>
            <a:pPr>
              <a:defRPr/>
            </a:pPr>
            <a:fld id="{1B49CD64-A615-49E1-A8F7-5D4EAD4036D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31" name="Rectangle 6"/>
          <p:cNvSpPr>
            <a:spLocks noGrp="1" noChangeArrowheads="1"/>
          </p:cNvSpPr>
          <p:nvPr>
            <p:ph type="body" idx="1"/>
          </p:nvPr>
        </p:nvSpPr>
        <p:spPr bwMode="gray">
          <a:xfrm>
            <a:off x="468313" y="1484313"/>
            <a:ext cx="8280400" cy="46815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32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404813"/>
            <a:ext cx="6346825" cy="503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72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gray">
          <a:xfrm>
            <a:off x="468313" y="908050"/>
            <a:ext cx="6335712" cy="0"/>
          </a:xfrm>
          <a:prstGeom prst="line">
            <a:avLst/>
          </a:prstGeom>
          <a:noFill/>
          <a:ln w="9525">
            <a:solidFill>
              <a:srgbClr val="9B9FA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1034" name="Picture 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gray">
          <a:xfrm>
            <a:off x="6986588" y="382588"/>
            <a:ext cx="1762125" cy="525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91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  <p:sldLayoutId id="2147484156" r:id="rId10"/>
    <p:sldLayoutId id="214748415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20000"/>
        </a:spcAft>
        <a:buClr>
          <a:srgbClr val="006414"/>
        </a:buClr>
        <a:buFont typeface="Book Antiqua" pitchFamily="18" charset="0"/>
        <a:defRPr>
          <a:solidFill>
            <a:schemeClr val="accent2"/>
          </a:solidFill>
          <a:latin typeface="+mn-lt"/>
          <a:ea typeface="+mn-ea"/>
          <a:cs typeface="+mn-cs"/>
        </a:defRPr>
      </a:lvl1pPr>
      <a:lvl2pPr marL="1588" indent="455613" algn="l" rtl="0" eaLnBrk="0" fontAlgn="base" hangingPunct="0">
        <a:spcBef>
          <a:spcPct val="20000"/>
        </a:spcBef>
        <a:spcAft>
          <a:spcPct val="20000"/>
        </a:spcAft>
        <a:buClr>
          <a:srgbClr val="006414"/>
        </a:buClr>
        <a:defRPr>
          <a:solidFill>
            <a:schemeClr val="tx1"/>
          </a:solidFill>
          <a:latin typeface="Book Antiqua" pitchFamily="18" charset="0"/>
        </a:defRPr>
      </a:lvl2pPr>
      <a:lvl3pPr marL="277813" indent="-274638" algn="l" rtl="0" eaLnBrk="0" fontAlgn="base" hangingPunct="0">
        <a:spcBef>
          <a:spcPct val="20000"/>
        </a:spcBef>
        <a:spcAft>
          <a:spcPct val="20000"/>
        </a:spcAft>
        <a:buClr>
          <a:schemeClr val="accent2"/>
        </a:buClr>
        <a:buChar char="•"/>
        <a:defRPr>
          <a:solidFill>
            <a:schemeClr val="tx1"/>
          </a:solidFill>
          <a:latin typeface="Book Antiqua" pitchFamily="18" charset="0"/>
        </a:defRPr>
      </a:lvl3pPr>
      <a:lvl4pPr marL="539750" indent="-260350" algn="l" rtl="0" eaLnBrk="0" fontAlgn="base" hangingPunct="0">
        <a:spcBef>
          <a:spcPct val="20000"/>
        </a:spcBef>
        <a:spcAft>
          <a:spcPct val="20000"/>
        </a:spcAft>
        <a:buClr>
          <a:schemeClr val="accent2"/>
        </a:buClr>
        <a:buFont typeface="Book Antiqua" pitchFamily="18" charset="0"/>
        <a:buChar char="–"/>
        <a:defRPr>
          <a:solidFill>
            <a:schemeClr val="tx1"/>
          </a:solidFill>
          <a:latin typeface="Book Antiqua" pitchFamily="18" charset="0"/>
        </a:defRPr>
      </a:lvl4pPr>
      <a:lvl5pPr marL="806450" indent="-265113" algn="l" rtl="0" eaLnBrk="0" fontAlgn="base" hangingPunct="0">
        <a:spcBef>
          <a:spcPct val="20000"/>
        </a:spcBef>
        <a:spcAft>
          <a:spcPct val="20000"/>
        </a:spcAft>
        <a:buClr>
          <a:schemeClr val="accent2"/>
        </a:buClr>
        <a:buFont typeface="Book Antiqua" pitchFamily="18" charset="0"/>
        <a:buChar char="–"/>
        <a:defRPr>
          <a:solidFill>
            <a:schemeClr val="tx1"/>
          </a:solidFill>
          <a:latin typeface="Book Antiqua" pitchFamily="18" charset="0"/>
        </a:defRPr>
      </a:lvl5pPr>
      <a:lvl6pPr marL="1263650" indent="-265113" algn="l" rtl="0" fontAlgn="base">
        <a:spcBef>
          <a:spcPct val="20000"/>
        </a:spcBef>
        <a:spcAft>
          <a:spcPct val="20000"/>
        </a:spcAft>
        <a:buClr>
          <a:schemeClr val="accent2"/>
        </a:buClr>
        <a:buFont typeface="Book Antiqua" pitchFamily="18" charset="0"/>
        <a:buChar char="–"/>
        <a:defRPr>
          <a:solidFill>
            <a:schemeClr val="tx1"/>
          </a:solidFill>
          <a:latin typeface="Book Antiqua" pitchFamily="18" charset="0"/>
        </a:defRPr>
      </a:lvl6pPr>
      <a:lvl7pPr marL="1720850" indent="-265113" algn="l" rtl="0" fontAlgn="base">
        <a:spcBef>
          <a:spcPct val="20000"/>
        </a:spcBef>
        <a:spcAft>
          <a:spcPct val="20000"/>
        </a:spcAft>
        <a:buClr>
          <a:schemeClr val="accent2"/>
        </a:buClr>
        <a:buFont typeface="Book Antiqua" pitchFamily="18" charset="0"/>
        <a:buChar char="–"/>
        <a:defRPr>
          <a:solidFill>
            <a:schemeClr val="tx1"/>
          </a:solidFill>
          <a:latin typeface="Book Antiqua" pitchFamily="18" charset="0"/>
        </a:defRPr>
      </a:lvl7pPr>
      <a:lvl8pPr marL="2178050" indent="-265113" algn="l" rtl="0" fontAlgn="base">
        <a:spcBef>
          <a:spcPct val="20000"/>
        </a:spcBef>
        <a:spcAft>
          <a:spcPct val="20000"/>
        </a:spcAft>
        <a:buClr>
          <a:schemeClr val="accent2"/>
        </a:buClr>
        <a:buFont typeface="Book Antiqua" pitchFamily="18" charset="0"/>
        <a:buChar char="–"/>
        <a:defRPr>
          <a:solidFill>
            <a:schemeClr val="tx1"/>
          </a:solidFill>
          <a:latin typeface="Book Antiqua" pitchFamily="18" charset="0"/>
        </a:defRPr>
      </a:lvl8pPr>
      <a:lvl9pPr marL="2635250" indent="-265113" algn="l" rtl="0" fontAlgn="base">
        <a:spcBef>
          <a:spcPct val="20000"/>
        </a:spcBef>
        <a:spcAft>
          <a:spcPct val="20000"/>
        </a:spcAft>
        <a:buClr>
          <a:schemeClr val="accent2"/>
        </a:buClr>
        <a:buFont typeface="Book Antiqua" pitchFamily="18" charset="0"/>
        <a:buChar char="–"/>
        <a:defRPr>
          <a:solidFill>
            <a:schemeClr val="tx1"/>
          </a:solidFill>
          <a:latin typeface="Book Antiqua" pitchFamily="18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7" name="Rectangle 11"/>
          <p:cNvSpPr>
            <a:spLocks noChangeArrowheads="1"/>
          </p:cNvSpPr>
          <p:nvPr userDrawn="1"/>
        </p:nvSpPr>
        <p:spPr bwMode="gray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62818" name="Rectangle 2"/>
          <p:cNvSpPr>
            <a:spLocks noChangeArrowheads="1"/>
          </p:cNvSpPr>
          <p:nvPr userDrawn="1"/>
        </p:nvSpPr>
        <p:spPr bwMode="gray">
          <a:xfrm>
            <a:off x="0" y="333375"/>
            <a:ext cx="9144000" cy="6477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62819" name="Rectangle 3"/>
          <p:cNvSpPr>
            <a:spLocks noChangeArrowheads="1"/>
          </p:cNvSpPr>
          <p:nvPr/>
        </p:nvSpPr>
        <p:spPr bwMode="gray">
          <a:xfrm>
            <a:off x="0" y="6597650"/>
            <a:ext cx="9144000" cy="26035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ClrTx/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62820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68313" y="6597650"/>
            <a:ext cx="1905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>
              <a:buClrTx/>
              <a:defRPr sz="1000">
                <a:solidFill>
                  <a:schemeClr val="bg1"/>
                </a:solidFill>
                <a:latin typeface="Franklin Gothic Book" pitchFamily="34" charset="0"/>
              </a:defRPr>
            </a:lvl1pPr>
          </a:lstStyle>
          <a:p>
            <a:pPr>
              <a:defRPr/>
            </a:pPr>
            <a:fld id="{E81129CD-8673-4191-8F8E-9A5214C92A1C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162821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411413" y="6597650"/>
            <a:ext cx="56165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>
              <a:buClrTx/>
              <a:defRPr sz="1000">
                <a:solidFill>
                  <a:schemeClr val="bg1"/>
                </a:solidFill>
                <a:latin typeface="Franklin Gothic Book" pitchFamily="34" charset="0"/>
              </a:defRPr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162822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245475" y="6597650"/>
            <a:ext cx="50323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buClrTx/>
              <a:defRPr sz="1000">
                <a:solidFill>
                  <a:schemeClr val="bg1"/>
                </a:solidFill>
                <a:latin typeface="Franklin Gothic Book" pitchFamily="34" charset="0"/>
              </a:defRPr>
            </a:lvl1pPr>
          </a:lstStyle>
          <a:p>
            <a:pPr>
              <a:defRPr/>
            </a:pPr>
            <a:fld id="{6B8FBEBE-B1C3-4DAE-92D7-D1F316473ED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2056" name="Rectangle 7"/>
          <p:cNvSpPr>
            <a:spLocks noGrp="1" noChangeArrowheads="1"/>
          </p:cNvSpPr>
          <p:nvPr>
            <p:ph type="body" idx="1"/>
          </p:nvPr>
        </p:nvSpPr>
        <p:spPr bwMode="gray">
          <a:xfrm>
            <a:off x="468313" y="1484313"/>
            <a:ext cx="8280400" cy="46815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057" name="Rectangle 8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404813"/>
            <a:ext cx="6346825" cy="503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72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gray">
          <a:xfrm>
            <a:off x="6986588" y="382588"/>
            <a:ext cx="1762125" cy="525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58" r:id="rId1"/>
    <p:sldLayoutId id="2147484159" r:id="rId2"/>
    <p:sldLayoutId id="2147484160" r:id="rId3"/>
    <p:sldLayoutId id="2147484161" r:id="rId4"/>
    <p:sldLayoutId id="2147484162" r:id="rId5"/>
    <p:sldLayoutId id="2147484163" r:id="rId6"/>
    <p:sldLayoutId id="2147484164" r:id="rId7"/>
    <p:sldLayoutId id="2147484165" r:id="rId8"/>
    <p:sldLayoutId id="2147484166" r:id="rId9"/>
    <p:sldLayoutId id="2147484167" r:id="rId10"/>
    <p:sldLayoutId id="214748416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20000"/>
        </a:spcAft>
        <a:buClr>
          <a:srgbClr val="006414"/>
        </a:buClr>
        <a:buFont typeface="Book Antiqua" pitchFamily="18" charset="0"/>
        <a:defRPr>
          <a:solidFill>
            <a:schemeClr val="bg1"/>
          </a:solidFill>
          <a:latin typeface="+mn-lt"/>
          <a:ea typeface="+mn-ea"/>
          <a:cs typeface="+mn-cs"/>
        </a:defRPr>
      </a:lvl1pPr>
      <a:lvl2pPr marL="1588" indent="455613" algn="l" rtl="0" eaLnBrk="0" fontAlgn="base" hangingPunct="0">
        <a:spcBef>
          <a:spcPct val="20000"/>
        </a:spcBef>
        <a:spcAft>
          <a:spcPct val="20000"/>
        </a:spcAft>
        <a:buClr>
          <a:srgbClr val="006414"/>
        </a:buClr>
        <a:defRPr>
          <a:solidFill>
            <a:schemeClr val="bg1"/>
          </a:solidFill>
          <a:latin typeface="Book Antiqua" pitchFamily="18" charset="0"/>
        </a:defRPr>
      </a:lvl2pPr>
      <a:lvl3pPr marL="277813" indent="-274638" algn="l" rtl="0" eaLnBrk="0" fontAlgn="base" hangingPunct="0">
        <a:spcBef>
          <a:spcPct val="20000"/>
        </a:spcBef>
        <a:spcAft>
          <a:spcPct val="20000"/>
        </a:spcAft>
        <a:buClr>
          <a:schemeClr val="bg1"/>
        </a:buClr>
        <a:buChar char="•"/>
        <a:defRPr>
          <a:solidFill>
            <a:schemeClr val="bg1"/>
          </a:solidFill>
          <a:latin typeface="Book Antiqua" pitchFamily="18" charset="0"/>
        </a:defRPr>
      </a:lvl3pPr>
      <a:lvl4pPr marL="539750" indent="-260350" algn="l" rtl="0" eaLnBrk="0" fontAlgn="base" hangingPunct="0">
        <a:spcBef>
          <a:spcPct val="20000"/>
        </a:spcBef>
        <a:spcAft>
          <a:spcPct val="20000"/>
        </a:spcAft>
        <a:buClr>
          <a:schemeClr val="bg1"/>
        </a:buClr>
        <a:buFont typeface="Book Antiqua" pitchFamily="18" charset="0"/>
        <a:buChar char="–"/>
        <a:defRPr>
          <a:solidFill>
            <a:schemeClr val="bg1"/>
          </a:solidFill>
          <a:latin typeface="Book Antiqua" pitchFamily="18" charset="0"/>
        </a:defRPr>
      </a:lvl4pPr>
      <a:lvl5pPr marL="806450" indent="-265113" algn="l" rtl="0" eaLnBrk="0" fontAlgn="base" hangingPunct="0">
        <a:spcBef>
          <a:spcPct val="20000"/>
        </a:spcBef>
        <a:spcAft>
          <a:spcPct val="20000"/>
        </a:spcAft>
        <a:buClr>
          <a:schemeClr val="bg1"/>
        </a:buClr>
        <a:buFont typeface="Book Antiqua" pitchFamily="18" charset="0"/>
        <a:buChar char="–"/>
        <a:defRPr>
          <a:solidFill>
            <a:schemeClr val="bg1"/>
          </a:solidFill>
          <a:latin typeface="Book Antiqua" pitchFamily="18" charset="0"/>
        </a:defRPr>
      </a:lvl5pPr>
      <a:lvl6pPr marL="1263650" indent="-265113" algn="l" rtl="0" fontAlgn="base">
        <a:spcBef>
          <a:spcPct val="20000"/>
        </a:spcBef>
        <a:spcAft>
          <a:spcPct val="20000"/>
        </a:spcAft>
        <a:buClr>
          <a:schemeClr val="bg1"/>
        </a:buClr>
        <a:buFont typeface="Book Antiqua" pitchFamily="18" charset="0"/>
        <a:buChar char="–"/>
        <a:defRPr>
          <a:solidFill>
            <a:schemeClr val="bg1"/>
          </a:solidFill>
          <a:latin typeface="Book Antiqua" pitchFamily="18" charset="0"/>
        </a:defRPr>
      </a:lvl6pPr>
      <a:lvl7pPr marL="1720850" indent="-265113" algn="l" rtl="0" fontAlgn="base">
        <a:spcBef>
          <a:spcPct val="20000"/>
        </a:spcBef>
        <a:spcAft>
          <a:spcPct val="20000"/>
        </a:spcAft>
        <a:buClr>
          <a:schemeClr val="bg1"/>
        </a:buClr>
        <a:buFont typeface="Book Antiqua" pitchFamily="18" charset="0"/>
        <a:buChar char="–"/>
        <a:defRPr>
          <a:solidFill>
            <a:schemeClr val="bg1"/>
          </a:solidFill>
          <a:latin typeface="Book Antiqua" pitchFamily="18" charset="0"/>
        </a:defRPr>
      </a:lvl7pPr>
      <a:lvl8pPr marL="2178050" indent="-265113" algn="l" rtl="0" fontAlgn="base">
        <a:spcBef>
          <a:spcPct val="20000"/>
        </a:spcBef>
        <a:spcAft>
          <a:spcPct val="20000"/>
        </a:spcAft>
        <a:buClr>
          <a:schemeClr val="bg1"/>
        </a:buClr>
        <a:buFont typeface="Book Antiqua" pitchFamily="18" charset="0"/>
        <a:buChar char="–"/>
        <a:defRPr>
          <a:solidFill>
            <a:schemeClr val="bg1"/>
          </a:solidFill>
          <a:latin typeface="Book Antiqua" pitchFamily="18" charset="0"/>
        </a:defRPr>
      </a:lvl8pPr>
      <a:lvl9pPr marL="2635250" indent="-265113" algn="l" rtl="0" fontAlgn="base">
        <a:spcBef>
          <a:spcPct val="20000"/>
        </a:spcBef>
        <a:spcAft>
          <a:spcPct val="20000"/>
        </a:spcAft>
        <a:buClr>
          <a:schemeClr val="bg1"/>
        </a:buClr>
        <a:buFont typeface="Book Antiqua" pitchFamily="18" charset="0"/>
        <a:buChar char="–"/>
        <a:defRPr>
          <a:solidFill>
            <a:schemeClr val="bg1"/>
          </a:solidFill>
          <a:latin typeface="Book Antiqua" pitchFamily="18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ChangeArrowheads="1"/>
          </p:cNvSpPr>
          <p:nvPr userDrawn="1"/>
        </p:nvSpPr>
        <p:spPr bwMode="gray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83300" name="Rectangle 4"/>
          <p:cNvSpPr>
            <a:spLocks noChangeArrowheads="1"/>
          </p:cNvSpPr>
          <p:nvPr/>
        </p:nvSpPr>
        <p:spPr bwMode="gray">
          <a:xfrm>
            <a:off x="0" y="6597650"/>
            <a:ext cx="9144000" cy="26035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ClrTx/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83301" name="Rectangle 5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68313" y="6597650"/>
            <a:ext cx="1905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>
              <a:buClrTx/>
              <a:defRPr sz="1000">
                <a:solidFill>
                  <a:schemeClr val="bg1"/>
                </a:solidFill>
                <a:latin typeface="Franklin Gothic Book" pitchFamily="34" charset="0"/>
              </a:defRPr>
            </a:lvl1pPr>
          </a:lstStyle>
          <a:p>
            <a:pPr>
              <a:defRPr/>
            </a:pPr>
            <a:fld id="{807C5619-AB43-4239-B689-D478790FDD4A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183302" name="Rectangle 6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411413" y="6597650"/>
            <a:ext cx="56165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>
              <a:buClrTx/>
              <a:defRPr sz="1000">
                <a:solidFill>
                  <a:schemeClr val="bg1"/>
                </a:solidFill>
                <a:latin typeface="Franklin Gothic Book" pitchFamily="34" charset="0"/>
              </a:defRPr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183303" name="Rectangle 7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245475" y="6597650"/>
            <a:ext cx="50323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buClrTx/>
              <a:defRPr sz="1000">
                <a:solidFill>
                  <a:schemeClr val="bg1"/>
                </a:solidFill>
                <a:latin typeface="Franklin Gothic Book" pitchFamily="34" charset="0"/>
              </a:defRPr>
            </a:lvl1pPr>
          </a:lstStyle>
          <a:p>
            <a:pPr>
              <a:defRPr/>
            </a:pPr>
            <a:fld id="{5C22CAB1-F2F7-45A7-A38C-E95BE51EE5D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3079" name="Rectangle 8"/>
          <p:cNvSpPr>
            <a:spLocks noGrp="1" noChangeArrowheads="1"/>
          </p:cNvSpPr>
          <p:nvPr>
            <p:ph type="body" idx="1"/>
          </p:nvPr>
        </p:nvSpPr>
        <p:spPr bwMode="gray">
          <a:xfrm>
            <a:off x="468313" y="1484313"/>
            <a:ext cx="8280400" cy="46815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080" name="Rectangle 9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404813"/>
            <a:ext cx="6346825" cy="503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72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pic>
        <p:nvPicPr>
          <p:cNvPr id="3081" name="Picture 1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gray">
          <a:xfrm>
            <a:off x="6986588" y="382588"/>
            <a:ext cx="1762125" cy="525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83311" name="Line 15"/>
          <p:cNvSpPr>
            <a:spLocks noChangeShapeType="1"/>
          </p:cNvSpPr>
          <p:nvPr userDrawn="1"/>
        </p:nvSpPr>
        <p:spPr bwMode="gray">
          <a:xfrm>
            <a:off x="468313" y="908050"/>
            <a:ext cx="6335712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9" r:id="rId1"/>
    <p:sldLayoutId id="2147484170" r:id="rId2"/>
    <p:sldLayoutId id="2147484171" r:id="rId3"/>
    <p:sldLayoutId id="2147484172" r:id="rId4"/>
    <p:sldLayoutId id="2147484173" r:id="rId5"/>
    <p:sldLayoutId id="2147484174" r:id="rId6"/>
    <p:sldLayoutId id="2147484175" r:id="rId7"/>
    <p:sldLayoutId id="2147484176" r:id="rId8"/>
    <p:sldLayoutId id="2147484177" r:id="rId9"/>
    <p:sldLayoutId id="2147484178" r:id="rId10"/>
    <p:sldLayoutId id="2147484179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20000"/>
        </a:spcAft>
        <a:buClr>
          <a:srgbClr val="006414"/>
        </a:buClr>
        <a:buFont typeface="Book Antiqua" pitchFamily="18" charset="0"/>
        <a:defRPr>
          <a:solidFill>
            <a:schemeClr val="bg1"/>
          </a:solidFill>
          <a:latin typeface="+mn-lt"/>
          <a:ea typeface="+mn-ea"/>
          <a:cs typeface="+mn-cs"/>
        </a:defRPr>
      </a:lvl1pPr>
      <a:lvl2pPr marL="1588" indent="455613" algn="l" rtl="0" eaLnBrk="0" fontAlgn="base" hangingPunct="0">
        <a:spcBef>
          <a:spcPct val="20000"/>
        </a:spcBef>
        <a:spcAft>
          <a:spcPct val="20000"/>
        </a:spcAft>
        <a:buClr>
          <a:srgbClr val="006414"/>
        </a:buClr>
        <a:defRPr>
          <a:solidFill>
            <a:schemeClr val="bg1"/>
          </a:solidFill>
          <a:latin typeface="Book Antiqua" pitchFamily="18" charset="0"/>
        </a:defRPr>
      </a:lvl2pPr>
      <a:lvl3pPr marL="277813" indent="-274638" algn="l" rtl="0" eaLnBrk="0" fontAlgn="base" hangingPunct="0">
        <a:spcBef>
          <a:spcPct val="20000"/>
        </a:spcBef>
        <a:spcAft>
          <a:spcPct val="20000"/>
        </a:spcAft>
        <a:buClr>
          <a:schemeClr val="bg1"/>
        </a:buClr>
        <a:buChar char="•"/>
        <a:defRPr>
          <a:solidFill>
            <a:schemeClr val="bg1"/>
          </a:solidFill>
          <a:latin typeface="Book Antiqua" pitchFamily="18" charset="0"/>
        </a:defRPr>
      </a:lvl3pPr>
      <a:lvl4pPr marL="539750" indent="-260350" algn="l" rtl="0" eaLnBrk="0" fontAlgn="base" hangingPunct="0">
        <a:spcBef>
          <a:spcPct val="20000"/>
        </a:spcBef>
        <a:spcAft>
          <a:spcPct val="20000"/>
        </a:spcAft>
        <a:buClr>
          <a:schemeClr val="bg1"/>
        </a:buClr>
        <a:buFont typeface="Book Antiqua" pitchFamily="18" charset="0"/>
        <a:buChar char="–"/>
        <a:defRPr>
          <a:solidFill>
            <a:schemeClr val="bg1"/>
          </a:solidFill>
          <a:latin typeface="Book Antiqua" pitchFamily="18" charset="0"/>
        </a:defRPr>
      </a:lvl4pPr>
      <a:lvl5pPr marL="806450" indent="-265113" algn="l" rtl="0" eaLnBrk="0" fontAlgn="base" hangingPunct="0">
        <a:spcBef>
          <a:spcPct val="20000"/>
        </a:spcBef>
        <a:spcAft>
          <a:spcPct val="20000"/>
        </a:spcAft>
        <a:buClr>
          <a:schemeClr val="bg1"/>
        </a:buClr>
        <a:buFont typeface="Book Antiqua" pitchFamily="18" charset="0"/>
        <a:buChar char="–"/>
        <a:defRPr>
          <a:solidFill>
            <a:schemeClr val="bg1"/>
          </a:solidFill>
          <a:latin typeface="Book Antiqua" pitchFamily="18" charset="0"/>
        </a:defRPr>
      </a:lvl5pPr>
      <a:lvl6pPr marL="1263650" indent="-265113" algn="l" rtl="0" fontAlgn="base">
        <a:spcBef>
          <a:spcPct val="20000"/>
        </a:spcBef>
        <a:spcAft>
          <a:spcPct val="20000"/>
        </a:spcAft>
        <a:buClr>
          <a:schemeClr val="bg1"/>
        </a:buClr>
        <a:buFont typeface="Book Antiqua" pitchFamily="18" charset="0"/>
        <a:buChar char="–"/>
        <a:defRPr>
          <a:solidFill>
            <a:schemeClr val="bg1"/>
          </a:solidFill>
          <a:latin typeface="Book Antiqua" pitchFamily="18" charset="0"/>
        </a:defRPr>
      </a:lvl6pPr>
      <a:lvl7pPr marL="1720850" indent="-265113" algn="l" rtl="0" fontAlgn="base">
        <a:spcBef>
          <a:spcPct val="20000"/>
        </a:spcBef>
        <a:spcAft>
          <a:spcPct val="20000"/>
        </a:spcAft>
        <a:buClr>
          <a:schemeClr val="bg1"/>
        </a:buClr>
        <a:buFont typeface="Book Antiqua" pitchFamily="18" charset="0"/>
        <a:buChar char="–"/>
        <a:defRPr>
          <a:solidFill>
            <a:schemeClr val="bg1"/>
          </a:solidFill>
          <a:latin typeface="Book Antiqua" pitchFamily="18" charset="0"/>
        </a:defRPr>
      </a:lvl7pPr>
      <a:lvl8pPr marL="2178050" indent="-265113" algn="l" rtl="0" fontAlgn="base">
        <a:spcBef>
          <a:spcPct val="20000"/>
        </a:spcBef>
        <a:spcAft>
          <a:spcPct val="20000"/>
        </a:spcAft>
        <a:buClr>
          <a:schemeClr val="bg1"/>
        </a:buClr>
        <a:buFont typeface="Book Antiqua" pitchFamily="18" charset="0"/>
        <a:buChar char="–"/>
        <a:defRPr>
          <a:solidFill>
            <a:schemeClr val="bg1"/>
          </a:solidFill>
          <a:latin typeface="Book Antiqua" pitchFamily="18" charset="0"/>
        </a:defRPr>
      </a:lvl8pPr>
      <a:lvl9pPr marL="2635250" indent="-265113" algn="l" rtl="0" fontAlgn="base">
        <a:spcBef>
          <a:spcPct val="20000"/>
        </a:spcBef>
        <a:spcAft>
          <a:spcPct val="20000"/>
        </a:spcAft>
        <a:buClr>
          <a:schemeClr val="bg1"/>
        </a:buClr>
        <a:buFont typeface="Book Antiqua" pitchFamily="18" charset="0"/>
        <a:buChar char="–"/>
        <a:defRPr>
          <a:solidFill>
            <a:schemeClr val="bg1"/>
          </a:solidFill>
          <a:latin typeface="Book Antiqua" pitchFamily="18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ChangeArrowheads="1"/>
          </p:cNvSpPr>
          <p:nvPr userDrawn="1"/>
        </p:nvSpPr>
        <p:spPr bwMode="gray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226307" name="Rectangle 3"/>
          <p:cNvSpPr>
            <a:spLocks noChangeArrowheads="1"/>
          </p:cNvSpPr>
          <p:nvPr/>
        </p:nvSpPr>
        <p:spPr bwMode="gray">
          <a:xfrm>
            <a:off x="0" y="6597650"/>
            <a:ext cx="9144000" cy="26035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ClrTx/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22630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68313" y="6597650"/>
            <a:ext cx="1905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>
              <a:buClrTx/>
              <a:defRPr sz="1000">
                <a:solidFill>
                  <a:schemeClr val="bg1"/>
                </a:solidFill>
                <a:latin typeface="Franklin Gothic Book" pitchFamily="34" charset="0"/>
              </a:defRPr>
            </a:lvl1pPr>
          </a:lstStyle>
          <a:p>
            <a:pPr>
              <a:defRPr/>
            </a:pPr>
            <a:fld id="{4793576D-7FE9-4690-93FA-87B4A48F2072}" type="datetime4">
              <a:rPr lang="de-DE"/>
              <a:pPr>
                <a:defRPr/>
              </a:pPr>
              <a:t>27. Juni 2020</a:t>
            </a:fld>
            <a:endParaRPr lang="de-DE"/>
          </a:p>
        </p:txBody>
      </p:sp>
      <p:sp>
        <p:nvSpPr>
          <p:cNvPr id="22630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411413" y="6597650"/>
            <a:ext cx="56165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>
              <a:buClrTx/>
              <a:defRPr sz="1000">
                <a:solidFill>
                  <a:schemeClr val="bg1"/>
                </a:solidFill>
                <a:latin typeface="Franklin Gothic Book" pitchFamily="34" charset="0"/>
              </a:defRPr>
            </a:lvl1pPr>
          </a:lstStyle>
          <a:p>
            <a:pPr>
              <a:defRPr/>
            </a:pPr>
            <a:r>
              <a:rPr lang="de-DE"/>
              <a:t>Titel der Präsentation</a:t>
            </a:r>
          </a:p>
        </p:txBody>
      </p:sp>
      <p:sp>
        <p:nvSpPr>
          <p:cNvPr id="22631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245475" y="6597650"/>
            <a:ext cx="50323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buClrTx/>
              <a:defRPr sz="1000">
                <a:solidFill>
                  <a:schemeClr val="bg1"/>
                </a:solidFill>
                <a:latin typeface="Franklin Gothic Book" pitchFamily="34" charset="0"/>
              </a:defRPr>
            </a:lvl1pPr>
          </a:lstStyle>
          <a:p>
            <a:pPr>
              <a:defRPr/>
            </a:pPr>
            <a:fld id="{5D4BAC37-EC05-4BDE-ABF6-E8382C807DB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body" idx="1"/>
          </p:nvPr>
        </p:nvSpPr>
        <p:spPr bwMode="gray">
          <a:xfrm>
            <a:off x="468313" y="1484313"/>
            <a:ext cx="8280400" cy="46815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404813"/>
            <a:ext cx="6346825" cy="503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72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pic>
        <p:nvPicPr>
          <p:cNvPr id="4105" name="Picture 9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gray">
          <a:xfrm>
            <a:off x="6986588" y="382588"/>
            <a:ext cx="1762125" cy="525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26314" name="Line 10"/>
          <p:cNvSpPr>
            <a:spLocks noChangeShapeType="1"/>
          </p:cNvSpPr>
          <p:nvPr userDrawn="1"/>
        </p:nvSpPr>
        <p:spPr bwMode="gray">
          <a:xfrm>
            <a:off x="468313" y="908050"/>
            <a:ext cx="6335712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226315" name="Line 11"/>
          <p:cNvSpPr>
            <a:spLocks noChangeShapeType="1"/>
          </p:cNvSpPr>
          <p:nvPr userDrawn="1"/>
        </p:nvSpPr>
        <p:spPr bwMode="gray">
          <a:xfrm>
            <a:off x="0" y="6597650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0" r:id="rId1"/>
    <p:sldLayoutId id="2147484181" r:id="rId2"/>
    <p:sldLayoutId id="2147484182" r:id="rId3"/>
    <p:sldLayoutId id="2147484183" r:id="rId4"/>
    <p:sldLayoutId id="2147484184" r:id="rId5"/>
    <p:sldLayoutId id="2147484185" r:id="rId6"/>
    <p:sldLayoutId id="2147484186" r:id="rId7"/>
    <p:sldLayoutId id="2147484187" r:id="rId8"/>
    <p:sldLayoutId id="2147484188" r:id="rId9"/>
    <p:sldLayoutId id="2147484189" r:id="rId10"/>
    <p:sldLayoutId id="214748419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20000"/>
        </a:spcAft>
        <a:buClr>
          <a:srgbClr val="006414"/>
        </a:buClr>
        <a:buFont typeface="Book Antiqua" pitchFamily="18" charset="0"/>
        <a:defRPr>
          <a:solidFill>
            <a:schemeClr val="bg1"/>
          </a:solidFill>
          <a:latin typeface="+mn-lt"/>
          <a:ea typeface="+mn-ea"/>
          <a:cs typeface="+mn-cs"/>
        </a:defRPr>
      </a:lvl1pPr>
      <a:lvl2pPr marL="1588" indent="455613" algn="l" rtl="0" eaLnBrk="0" fontAlgn="base" hangingPunct="0">
        <a:spcBef>
          <a:spcPct val="20000"/>
        </a:spcBef>
        <a:spcAft>
          <a:spcPct val="20000"/>
        </a:spcAft>
        <a:buClr>
          <a:srgbClr val="006414"/>
        </a:buClr>
        <a:defRPr>
          <a:solidFill>
            <a:schemeClr val="bg1"/>
          </a:solidFill>
          <a:latin typeface="Book Antiqua" pitchFamily="18" charset="0"/>
        </a:defRPr>
      </a:lvl2pPr>
      <a:lvl3pPr marL="277813" indent="-274638" algn="l" rtl="0" eaLnBrk="0" fontAlgn="base" hangingPunct="0">
        <a:spcBef>
          <a:spcPct val="20000"/>
        </a:spcBef>
        <a:spcAft>
          <a:spcPct val="20000"/>
        </a:spcAft>
        <a:buClr>
          <a:schemeClr val="bg1"/>
        </a:buClr>
        <a:buChar char="•"/>
        <a:defRPr>
          <a:solidFill>
            <a:schemeClr val="bg1"/>
          </a:solidFill>
          <a:latin typeface="Book Antiqua" pitchFamily="18" charset="0"/>
        </a:defRPr>
      </a:lvl3pPr>
      <a:lvl4pPr marL="539750" indent="-260350" algn="l" rtl="0" eaLnBrk="0" fontAlgn="base" hangingPunct="0">
        <a:spcBef>
          <a:spcPct val="20000"/>
        </a:spcBef>
        <a:spcAft>
          <a:spcPct val="20000"/>
        </a:spcAft>
        <a:buClr>
          <a:schemeClr val="bg1"/>
        </a:buClr>
        <a:buFont typeface="Book Antiqua" pitchFamily="18" charset="0"/>
        <a:buChar char="–"/>
        <a:defRPr>
          <a:solidFill>
            <a:schemeClr val="bg1"/>
          </a:solidFill>
          <a:latin typeface="Book Antiqua" pitchFamily="18" charset="0"/>
        </a:defRPr>
      </a:lvl4pPr>
      <a:lvl5pPr marL="806450" indent="-265113" algn="l" rtl="0" eaLnBrk="0" fontAlgn="base" hangingPunct="0">
        <a:spcBef>
          <a:spcPct val="20000"/>
        </a:spcBef>
        <a:spcAft>
          <a:spcPct val="20000"/>
        </a:spcAft>
        <a:buClr>
          <a:schemeClr val="bg1"/>
        </a:buClr>
        <a:buFont typeface="Book Antiqua" pitchFamily="18" charset="0"/>
        <a:buChar char="–"/>
        <a:defRPr>
          <a:solidFill>
            <a:schemeClr val="bg1"/>
          </a:solidFill>
          <a:latin typeface="Book Antiqua" pitchFamily="18" charset="0"/>
        </a:defRPr>
      </a:lvl5pPr>
      <a:lvl6pPr marL="1263650" indent="-265113" algn="l" rtl="0" fontAlgn="base">
        <a:spcBef>
          <a:spcPct val="20000"/>
        </a:spcBef>
        <a:spcAft>
          <a:spcPct val="20000"/>
        </a:spcAft>
        <a:buClr>
          <a:schemeClr val="bg1"/>
        </a:buClr>
        <a:buFont typeface="Book Antiqua" pitchFamily="18" charset="0"/>
        <a:buChar char="–"/>
        <a:defRPr>
          <a:solidFill>
            <a:schemeClr val="bg1"/>
          </a:solidFill>
          <a:latin typeface="Book Antiqua" pitchFamily="18" charset="0"/>
        </a:defRPr>
      </a:lvl6pPr>
      <a:lvl7pPr marL="1720850" indent="-265113" algn="l" rtl="0" fontAlgn="base">
        <a:spcBef>
          <a:spcPct val="20000"/>
        </a:spcBef>
        <a:spcAft>
          <a:spcPct val="20000"/>
        </a:spcAft>
        <a:buClr>
          <a:schemeClr val="bg1"/>
        </a:buClr>
        <a:buFont typeface="Book Antiqua" pitchFamily="18" charset="0"/>
        <a:buChar char="–"/>
        <a:defRPr>
          <a:solidFill>
            <a:schemeClr val="bg1"/>
          </a:solidFill>
          <a:latin typeface="Book Antiqua" pitchFamily="18" charset="0"/>
        </a:defRPr>
      </a:lvl7pPr>
      <a:lvl8pPr marL="2178050" indent="-265113" algn="l" rtl="0" fontAlgn="base">
        <a:spcBef>
          <a:spcPct val="20000"/>
        </a:spcBef>
        <a:spcAft>
          <a:spcPct val="20000"/>
        </a:spcAft>
        <a:buClr>
          <a:schemeClr val="bg1"/>
        </a:buClr>
        <a:buFont typeface="Book Antiqua" pitchFamily="18" charset="0"/>
        <a:buChar char="–"/>
        <a:defRPr>
          <a:solidFill>
            <a:schemeClr val="bg1"/>
          </a:solidFill>
          <a:latin typeface="Book Antiqua" pitchFamily="18" charset="0"/>
        </a:defRPr>
      </a:lvl8pPr>
      <a:lvl9pPr marL="2635250" indent="-265113" algn="l" rtl="0" fontAlgn="base">
        <a:spcBef>
          <a:spcPct val="20000"/>
        </a:spcBef>
        <a:spcAft>
          <a:spcPct val="20000"/>
        </a:spcAft>
        <a:buClr>
          <a:schemeClr val="bg1"/>
        </a:buClr>
        <a:buFont typeface="Book Antiqua" pitchFamily="18" charset="0"/>
        <a:buChar char="–"/>
        <a:defRPr>
          <a:solidFill>
            <a:schemeClr val="bg1"/>
          </a:solidFill>
          <a:latin typeface="Book Antiqua" pitchFamily="18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0.pn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0.png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33.jpg"/><Relationship Id="rId5" Type="http://schemas.openxmlformats.org/officeDocument/2006/relationships/image" Target="../media/image32.png"/><Relationship Id="rId4" Type="http://schemas.openxmlformats.org/officeDocument/2006/relationships/image" Target="../media/image31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6.jpeg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10" Type="http://schemas.openxmlformats.org/officeDocument/2006/relationships/image" Target="../media/image10.pn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38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2.png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41.jpg"/><Relationship Id="rId5" Type="http://schemas.openxmlformats.org/officeDocument/2006/relationships/image" Target="../media/image40.png"/><Relationship Id="rId4" Type="http://schemas.openxmlformats.org/officeDocument/2006/relationships/image" Target="../media/image39.jpg"/><Relationship Id="rId9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6" Type="http://schemas.openxmlformats.org/officeDocument/2006/relationships/image" Target="../media/image10.png"/><Relationship Id="rId5" Type="http://schemas.openxmlformats.org/officeDocument/2006/relationships/image" Target="../media/image45.jpg"/><Relationship Id="rId4" Type="http://schemas.openxmlformats.org/officeDocument/2006/relationships/image" Target="../media/image44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9.jpeg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microsoft.com/office/2007/relationships/media" Target="../media/media16.m4a"/><Relationship Id="rId1" Type="http://schemas.openxmlformats.org/officeDocument/2006/relationships/audio" Target="NULL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55.png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6" Type="http://schemas.openxmlformats.org/officeDocument/2006/relationships/image" Target="../media/image54.jpg"/><Relationship Id="rId5" Type="http://schemas.openxmlformats.org/officeDocument/2006/relationships/image" Target="../media/image53.jpg"/><Relationship Id="rId4" Type="http://schemas.openxmlformats.org/officeDocument/2006/relationships/image" Target="../media/image52.png"/><Relationship Id="rId9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60.emf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5" Type="http://schemas.openxmlformats.org/officeDocument/2006/relationships/image" Target="../media/image10.png"/><Relationship Id="rId4" Type="http://schemas.openxmlformats.org/officeDocument/2006/relationships/image" Target="../media/image61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3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12.png"/><Relationship Id="rId5" Type="http://schemas.openxmlformats.org/officeDocument/2006/relationships/image" Target="../media/image11.jp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6" Type="http://schemas.openxmlformats.org/officeDocument/2006/relationships/image" Target="../media/image10.png"/><Relationship Id="rId5" Type="http://schemas.openxmlformats.org/officeDocument/2006/relationships/image" Target="../media/image63.jpg"/><Relationship Id="rId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6" Type="http://schemas.openxmlformats.org/officeDocument/2006/relationships/image" Target="../media/image10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6" Type="http://schemas.openxmlformats.org/officeDocument/2006/relationships/image" Target="../media/image10.png"/><Relationship Id="rId5" Type="http://schemas.openxmlformats.org/officeDocument/2006/relationships/image" Target="../media/image67.jpg"/><Relationship Id="rId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71.png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6" Type="http://schemas.openxmlformats.org/officeDocument/2006/relationships/image" Target="../media/image10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77.png"/><Relationship Id="rId2" Type="http://schemas.openxmlformats.org/officeDocument/2006/relationships/audio" Target="../media/media25.m4a"/><Relationship Id="rId1" Type="http://schemas.microsoft.com/office/2007/relationships/media" Target="../media/media25.m4a"/><Relationship Id="rId6" Type="http://schemas.openxmlformats.org/officeDocument/2006/relationships/image" Target="../media/image76.png"/><Relationship Id="rId5" Type="http://schemas.openxmlformats.org/officeDocument/2006/relationships/image" Target="../media/image75.jpg"/><Relationship Id="rId4" Type="http://schemas.openxmlformats.org/officeDocument/2006/relationships/image" Target="../media/image74.jpeg"/><Relationship Id="rId9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26.m4a"/><Relationship Id="rId1" Type="http://schemas.microsoft.com/office/2007/relationships/media" Target="../media/media26.m4a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27.m4a"/><Relationship Id="rId1" Type="http://schemas.microsoft.com/office/2007/relationships/media" Target="../media/media27.m4a"/><Relationship Id="rId5" Type="http://schemas.openxmlformats.org/officeDocument/2006/relationships/image" Target="../media/image10.png"/><Relationship Id="rId4" Type="http://schemas.openxmlformats.org/officeDocument/2006/relationships/image" Target="../media/image7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10.pn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9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18.jpe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0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10.png"/><Relationship Id="rId4" Type="http://schemas.openxmlformats.org/officeDocument/2006/relationships/image" Target="../media/image2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6.gif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25.png"/><Relationship Id="rId5" Type="http://schemas.openxmlformats.org/officeDocument/2006/relationships/image" Target="../media/image24.jp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12AD01-6AEA-436B-930F-289058E6E664}"/>
              </a:ext>
            </a:extLst>
          </p:cNvPr>
          <p:cNvSpPr txBox="1"/>
          <p:nvPr/>
        </p:nvSpPr>
        <p:spPr>
          <a:xfrm>
            <a:off x="1475656" y="2767280"/>
            <a:ext cx="61926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Аортокоронарное шунтирование</a:t>
            </a:r>
            <a:endParaRPr lang="de-DE" sz="4000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3" name="Звук 12">
            <a:hlinkClick r:id="" action="ppaction://media"/>
            <a:extLst>
              <a:ext uri="{FF2B5EF4-FFF2-40B4-BE49-F238E27FC236}">
                <a16:creationId xmlns:a16="http://schemas.microsoft.com/office/drawing/2014/main" id="{B5C7A31C-9F91-4E1C-B4DE-F332C158F7A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6998"/>
    </mc:Choice>
    <mc:Fallback>
      <p:transition spd="slow" advTm="269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4BF46-49C6-42CD-9745-83720490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Аортокоронарное шунтирование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62DEE63-B283-4650-AA01-91291FD3AF86}"/>
              </a:ext>
            </a:extLst>
          </p:cNvPr>
          <p:cNvSpPr/>
          <p:nvPr/>
        </p:nvSpPr>
        <p:spPr>
          <a:xfrm>
            <a:off x="2411760" y="129978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Хирургический доступ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60848"/>
            <a:ext cx="2232247" cy="283790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060848"/>
            <a:ext cx="3600400" cy="283790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647563" y="5136601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Полная срединная стернотомия</a:t>
            </a:r>
            <a:endParaRPr lang="de-DE" sz="1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599892" y="5137494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Миниторакотомия слева (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MIDCAB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)</a:t>
            </a:r>
            <a:endParaRPr lang="de-DE" sz="1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060848"/>
            <a:ext cx="2081423" cy="2837909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732240" y="5136601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Роботоассистированная операция</a:t>
            </a:r>
            <a:endParaRPr lang="de-DE" sz="1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1" name="Звук 10">
            <a:hlinkClick r:id="" action="ppaction://media"/>
            <a:extLst>
              <a:ext uri="{FF2B5EF4-FFF2-40B4-BE49-F238E27FC236}">
                <a16:creationId xmlns:a16="http://schemas.microsoft.com/office/drawing/2014/main" id="{E1E85A52-17DC-42BE-9614-2E176DDEAE8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847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3017"/>
    </mc:Choice>
    <mc:Fallback>
      <p:transition spd="slow" advTm="330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4BF46-49C6-42CD-9745-83720490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Аортокоронарное шунтирование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FD8F79E-5159-4DC4-A122-1AB564D36BCE}"/>
              </a:ext>
            </a:extLst>
          </p:cNvPr>
          <p:cNvSpPr/>
          <p:nvPr/>
        </p:nvSpPr>
        <p:spPr>
          <a:xfrm>
            <a:off x="2232025" y="156785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Сосудистые шунты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внутренние грудные артерии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</p:txBody>
      </p:sp>
      <p:pic>
        <p:nvPicPr>
          <p:cNvPr id="7" name="Рисунок 6" descr="Изображение выглядит как текст, рисунок&#10;&#10;Автоматически созданное описание">
            <a:extLst>
              <a:ext uri="{FF2B5EF4-FFF2-40B4-BE49-F238E27FC236}">
                <a16:creationId xmlns:a16="http://schemas.microsoft.com/office/drawing/2014/main" id="{9DFA9A2B-E527-4F39-9C36-FC17591FB2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924710"/>
            <a:ext cx="2736304" cy="304361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53B4DA9-AFD5-4DE3-9BE5-D6A07DC477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8321" y="2924710"/>
            <a:ext cx="3458726" cy="2920483"/>
          </a:xfrm>
          <a:prstGeom prst="rect">
            <a:avLst/>
          </a:prstGeom>
        </p:spPr>
      </p:pic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F73CFDA2-9513-4D4F-AD93-73A55F445332}"/>
              </a:ext>
            </a:extLst>
          </p:cNvPr>
          <p:cNvCxnSpPr/>
          <p:nvPr/>
        </p:nvCxnSpPr>
        <p:spPr bwMode="auto">
          <a:xfrm>
            <a:off x="6300192" y="4581128"/>
            <a:ext cx="216024" cy="144016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4E62A792-2362-4A6A-9B7C-3E444C850216}"/>
              </a:ext>
            </a:extLst>
          </p:cNvPr>
          <p:cNvCxnSpPr/>
          <p:nvPr/>
        </p:nvCxnSpPr>
        <p:spPr bwMode="auto">
          <a:xfrm>
            <a:off x="6516216" y="4317723"/>
            <a:ext cx="216024" cy="144016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E8AFE792-3529-4099-B21A-458DC6BA601F}"/>
              </a:ext>
            </a:extLst>
          </p:cNvPr>
          <p:cNvGrpSpPr/>
          <p:nvPr/>
        </p:nvGrpSpPr>
        <p:grpSpPr>
          <a:xfrm>
            <a:off x="251521" y="2873980"/>
            <a:ext cx="2088232" cy="2971213"/>
            <a:chOff x="251521" y="2873980"/>
            <a:chExt cx="2088232" cy="2971213"/>
          </a:xfrm>
        </p:grpSpPr>
        <p:pic>
          <p:nvPicPr>
            <p:cNvPr id="5" name="Рисунок 4" descr="Изображение выглядит как весна, красный, корзина, велосипед&#10;&#10;Автоматически созданное описание">
              <a:extLst>
                <a:ext uri="{FF2B5EF4-FFF2-40B4-BE49-F238E27FC236}">
                  <a16:creationId xmlns:a16="http://schemas.microsoft.com/office/drawing/2014/main" id="{9EF87A4C-0F9C-42AD-B296-765F3FBEA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1" y="2873980"/>
              <a:ext cx="2088232" cy="2971213"/>
            </a:xfrm>
            <a:prstGeom prst="rect">
              <a:avLst/>
            </a:prstGeom>
          </p:spPr>
        </p:pic>
        <p:cxnSp>
          <p:nvCxnSpPr>
            <p:cNvPr id="13" name="Прямая со стрелкой 12">
              <a:extLst>
                <a:ext uri="{FF2B5EF4-FFF2-40B4-BE49-F238E27FC236}">
                  <a16:creationId xmlns:a16="http://schemas.microsoft.com/office/drawing/2014/main" id="{DA92F8F5-BABE-4F76-8BD3-180118E8963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55576" y="4384951"/>
              <a:ext cx="216024" cy="0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>
              <a:extLst>
                <a:ext uri="{FF2B5EF4-FFF2-40B4-BE49-F238E27FC236}">
                  <a16:creationId xmlns:a16="http://schemas.microsoft.com/office/drawing/2014/main" id="{B99A9DD0-9FDC-4288-B609-8602F3A3808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691682" y="4404250"/>
              <a:ext cx="228306" cy="0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7" name="Звук 16">
            <a:hlinkClick r:id="" action="ppaction://media"/>
            <a:extLst>
              <a:ext uri="{FF2B5EF4-FFF2-40B4-BE49-F238E27FC236}">
                <a16:creationId xmlns:a16="http://schemas.microsoft.com/office/drawing/2014/main" id="{EBC4C613-ACB1-45E1-9999-447ACF437D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524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7619"/>
    </mc:Choice>
    <mc:Fallback>
      <p:transition spd="slow" advTm="476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4BF46-49C6-42CD-9745-83720490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Аортокоронарное шунтирование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5E3C2E0-BCEF-4454-B2DF-FFA25B1782CD}"/>
              </a:ext>
            </a:extLst>
          </p:cNvPr>
          <p:cNvSpPr/>
          <p:nvPr/>
        </p:nvSpPr>
        <p:spPr>
          <a:xfrm>
            <a:off x="2232025" y="156785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Сосудистые шунты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EE819AD-4543-484C-A661-F291BC0FF7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20" y="2786867"/>
            <a:ext cx="1621665" cy="1358860"/>
          </a:xfrm>
          <a:prstGeom prst="rect">
            <a:avLst/>
          </a:prstGeom>
        </p:spPr>
      </p:pic>
      <p:pic>
        <p:nvPicPr>
          <p:cNvPr id="7" name="Рисунок 6" descr="Изображение выглядит как рисунок&#10;&#10;Автоматически созданное описание">
            <a:extLst>
              <a:ext uri="{FF2B5EF4-FFF2-40B4-BE49-F238E27FC236}">
                <a16:creationId xmlns:a16="http://schemas.microsoft.com/office/drawing/2014/main" id="{8A5DB8E4-B20A-44EF-A721-F0B739CB07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62" y="4653136"/>
            <a:ext cx="2615554" cy="1283683"/>
          </a:xfrm>
          <a:prstGeom prst="rect">
            <a:avLst/>
          </a:prstGeom>
        </p:spPr>
      </p:pic>
      <p:pic>
        <p:nvPicPr>
          <p:cNvPr id="9" name="Рисунок 8" descr="Изображение выглядит как сидит, стол, кровать, тарелка&#10;&#10;Автоматически созданное описание">
            <a:extLst>
              <a:ext uri="{FF2B5EF4-FFF2-40B4-BE49-F238E27FC236}">
                <a16:creationId xmlns:a16="http://schemas.microsoft.com/office/drawing/2014/main" id="{0BC79BF0-5A28-48D6-9AE1-F3435F27801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396" y="2768689"/>
            <a:ext cx="2526908" cy="1358860"/>
          </a:xfrm>
          <a:prstGeom prst="rect">
            <a:avLst/>
          </a:prstGeom>
        </p:spPr>
      </p:pic>
      <p:pic>
        <p:nvPicPr>
          <p:cNvPr id="11" name="Рисунок 10" descr="Изображение выглядит как внутренний, стол, сидит, держит&#10;&#10;Автоматически созданное описание">
            <a:extLst>
              <a:ext uri="{FF2B5EF4-FFF2-40B4-BE49-F238E27FC236}">
                <a16:creationId xmlns:a16="http://schemas.microsoft.com/office/drawing/2014/main" id="{67C9B591-F336-49B3-910E-3F58A48853A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479" y="4715010"/>
            <a:ext cx="2438317" cy="1159933"/>
          </a:xfrm>
          <a:prstGeom prst="rect">
            <a:avLst/>
          </a:prstGeom>
        </p:spPr>
      </p:pic>
      <p:pic>
        <p:nvPicPr>
          <p:cNvPr id="13" name="Рисунок 12" descr="Изображение выглядит как прибор, сушильная машина&#10;&#10;Автоматически созданное описание">
            <a:extLst>
              <a:ext uri="{FF2B5EF4-FFF2-40B4-BE49-F238E27FC236}">
                <a16:creationId xmlns:a16="http://schemas.microsoft.com/office/drawing/2014/main" id="{12DE141D-D08E-444A-966E-4B8E8FDD210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238" y="2812515"/>
            <a:ext cx="1464246" cy="123297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90697CC-ED61-4EF5-955C-A23CC618CBD8}"/>
              </a:ext>
            </a:extLst>
          </p:cNvPr>
          <p:cNvSpPr txBox="1"/>
          <p:nvPr/>
        </p:nvSpPr>
        <p:spPr>
          <a:xfrm>
            <a:off x="4037215" y="3167390"/>
            <a:ext cx="1428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Традиционный кожный доступ</a:t>
            </a:r>
            <a:endParaRPr lang="de-DE" sz="1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B67AE1-C027-4242-9AF5-C1717830347F}"/>
              </a:ext>
            </a:extLst>
          </p:cNvPr>
          <p:cNvSpPr txBox="1"/>
          <p:nvPr/>
        </p:nvSpPr>
        <p:spPr>
          <a:xfrm>
            <a:off x="4077394" y="5033367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Эндоскопический доступ</a:t>
            </a:r>
            <a:endParaRPr lang="de-DE" sz="1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6" name="Стрелка: вправо 15">
            <a:extLst>
              <a:ext uri="{FF2B5EF4-FFF2-40B4-BE49-F238E27FC236}">
                <a16:creationId xmlns:a16="http://schemas.microsoft.com/office/drawing/2014/main" id="{9D845A7A-F2D6-435D-BA48-CDA3786C6E73}"/>
              </a:ext>
            </a:extLst>
          </p:cNvPr>
          <p:cNvSpPr/>
          <p:nvPr/>
        </p:nvSpPr>
        <p:spPr bwMode="auto">
          <a:xfrm>
            <a:off x="5621463" y="3268520"/>
            <a:ext cx="360040" cy="395556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17" name="Стрелка: вправо 16">
            <a:extLst>
              <a:ext uri="{FF2B5EF4-FFF2-40B4-BE49-F238E27FC236}">
                <a16:creationId xmlns:a16="http://schemas.microsoft.com/office/drawing/2014/main" id="{6C149648-4268-4A52-BD19-322C354D745A}"/>
              </a:ext>
            </a:extLst>
          </p:cNvPr>
          <p:cNvSpPr/>
          <p:nvPr/>
        </p:nvSpPr>
        <p:spPr bwMode="auto">
          <a:xfrm>
            <a:off x="5621463" y="5294976"/>
            <a:ext cx="360040" cy="395556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7D171E88-2E72-4C5E-8B21-90A567547BF8}"/>
              </a:ext>
            </a:extLst>
          </p:cNvPr>
          <p:cNvSpPr/>
          <p:nvPr/>
        </p:nvSpPr>
        <p:spPr bwMode="auto">
          <a:xfrm rot="10800000">
            <a:off x="3548121" y="3268519"/>
            <a:ext cx="360040" cy="395556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5EB770-B485-43FB-87D5-47B9D0EBD7B6}"/>
              </a:ext>
            </a:extLst>
          </p:cNvPr>
          <p:cNvSpPr txBox="1"/>
          <p:nvPr/>
        </p:nvSpPr>
        <p:spPr>
          <a:xfrm>
            <a:off x="657926" y="2199047"/>
            <a:ext cx="2526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Большая подкожная вена ноги</a:t>
            </a:r>
            <a:endParaRPr lang="de-DE" sz="1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14BED9-16EA-46B9-B218-3FDDE2D604DD}"/>
              </a:ext>
            </a:extLst>
          </p:cNvPr>
          <p:cNvSpPr txBox="1"/>
          <p:nvPr/>
        </p:nvSpPr>
        <p:spPr>
          <a:xfrm>
            <a:off x="6488758" y="2199047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Лучевая артерия</a:t>
            </a:r>
            <a:endParaRPr lang="de-DE" sz="1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" name="Стрелка: вправо 21">
            <a:extLst>
              <a:ext uri="{FF2B5EF4-FFF2-40B4-BE49-F238E27FC236}">
                <a16:creationId xmlns:a16="http://schemas.microsoft.com/office/drawing/2014/main" id="{909ABFE6-E4A4-49DE-AD4D-CF603D8E26E1}"/>
              </a:ext>
            </a:extLst>
          </p:cNvPr>
          <p:cNvSpPr/>
          <p:nvPr/>
        </p:nvSpPr>
        <p:spPr bwMode="auto">
          <a:xfrm rot="10800000">
            <a:off x="3548121" y="5294976"/>
            <a:ext cx="360040" cy="395556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pic>
        <p:nvPicPr>
          <p:cNvPr id="26" name="Звук 25">
            <a:hlinkClick r:id="" action="ppaction://media"/>
            <a:extLst>
              <a:ext uri="{FF2B5EF4-FFF2-40B4-BE49-F238E27FC236}">
                <a16:creationId xmlns:a16="http://schemas.microsoft.com/office/drawing/2014/main" id="{5E38085F-1A61-41DB-97CB-79AC148601A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379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2526"/>
    </mc:Choice>
    <mc:Fallback>
      <p:transition spd="slow" advTm="725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4BF46-49C6-42CD-9745-83720490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Аортокоронарное шунтирование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FF072A1-3080-4FDE-8341-0BB40765AF11}"/>
              </a:ext>
            </a:extLst>
          </p:cNvPr>
          <p:cNvSpPr/>
          <p:nvPr/>
        </p:nvSpPr>
        <p:spPr>
          <a:xfrm>
            <a:off x="2286000" y="126244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Сосудистые шунты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 descr="Изображение выглядит как человек, внутренний, еда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BF9D8877-C8C0-4B89-9A0E-09BFFFDD5B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18" y="1704975"/>
            <a:ext cx="2764739" cy="172402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D92B2AD-268C-43D0-9EBC-A481C4B168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5316" y="1704974"/>
            <a:ext cx="2764740" cy="1724025"/>
          </a:xfrm>
          <a:prstGeom prst="rect">
            <a:avLst/>
          </a:prstGeom>
        </p:spPr>
      </p:pic>
      <p:pic>
        <p:nvPicPr>
          <p:cNvPr id="9" name="Рисунок 8" descr="Изображение выглядит как еда&#10;&#10;Автоматически созданное описание">
            <a:extLst>
              <a:ext uri="{FF2B5EF4-FFF2-40B4-BE49-F238E27FC236}">
                <a16:creationId xmlns:a16="http://schemas.microsoft.com/office/drawing/2014/main" id="{1B0F82BF-98DA-45AF-8CCD-435EC1E6BC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16" y="4688796"/>
            <a:ext cx="2764740" cy="172402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361C87D-BC2B-4536-B8C9-61D7A01CF5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1080" y="4672110"/>
            <a:ext cx="2764740" cy="172402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900D8B1-DFA1-4477-A448-849B30DE9AA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24150" y="3196885"/>
            <a:ext cx="3792066" cy="1724025"/>
          </a:xfrm>
          <a:prstGeom prst="rect">
            <a:avLst/>
          </a:prstGeom>
        </p:spPr>
      </p:pic>
      <p:pic>
        <p:nvPicPr>
          <p:cNvPr id="4" name="Звук 3">
            <a:hlinkClick r:id="" action="ppaction://media"/>
            <a:extLst>
              <a:ext uri="{FF2B5EF4-FFF2-40B4-BE49-F238E27FC236}">
                <a16:creationId xmlns:a16="http://schemas.microsoft.com/office/drawing/2014/main" id="{7124B2F2-4595-4291-A053-7EE6BA7E23A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818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834"/>
    </mc:Choice>
    <mc:Fallback>
      <p:transition spd="slow" advTm="108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4BF46-49C6-42CD-9745-83720490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Аортокоронарное шунтирование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5B5D754-4001-4AA9-AF60-99A2D54CB6AC}"/>
              </a:ext>
            </a:extLst>
          </p:cNvPr>
          <p:cNvSpPr/>
          <p:nvPr/>
        </p:nvSpPr>
        <p:spPr>
          <a:xfrm>
            <a:off x="1880828" y="1412776"/>
            <a:ext cx="5382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АКШ</a:t>
            </a:r>
            <a:r>
              <a:rPr lang="de-DE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 использованием искусственного кровообращения и остановкой сердца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739" y="2551257"/>
            <a:ext cx="2419430" cy="247841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249739" y="5295800"/>
            <a:ext cx="2419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Аппарат искусственного кровообращения</a:t>
            </a:r>
            <a:endParaRPr lang="de-DE" sz="1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306" y="2598882"/>
            <a:ext cx="2491437" cy="247841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5901193" y="5295800"/>
            <a:ext cx="18056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Вид операционного поля</a:t>
            </a:r>
            <a:endParaRPr lang="de-DE" sz="1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1" name="Звук 10">
            <a:hlinkClick r:id="" action="ppaction://media"/>
            <a:extLst>
              <a:ext uri="{FF2B5EF4-FFF2-40B4-BE49-F238E27FC236}">
                <a16:creationId xmlns:a16="http://schemas.microsoft.com/office/drawing/2014/main" id="{8B46F2B8-09FE-4372-BC78-1D26519C879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601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0161"/>
    </mc:Choice>
    <mc:Fallback>
      <p:transition spd="slow" advTm="1301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4BF46-49C6-42CD-9745-83720490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Аортокоронарное шунтирование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5B5D754-4001-4AA9-AF60-99A2D54CB6AC}"/>
              </a:ext>
            </a:extLst>
          </p:cNvPr>
          <p:cNvSpPr/>
          <p:nvPr/>
        </p:nvSpPr>
        <p:spPr>
          <a:xfrm>
            <a:off x="1888975" y="1325778"/>
            <a:ext cx="5382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АКШ</a:t>
            </a:r>
            <a:r>
              <a:rPr lang="de-DE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 использованием искусственного кровообращения и остановкой сердца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0067" y="2601777"/>
            <a:ext cx="3419475" cy="273630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90756" y="5769299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Срединная стернотомия</a:t>
            </a:r>
            <a:endParaRPr lang="de-DE" sz="1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269461" y="3708954"/>
            <a:ext cx="2101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Выделение левой внутренней грудной артерии</a:t>
            </a:r>
            <a:endParaRPr lang="de-DE" sz="1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3150958" y="2260192"/>
            <a:ext cx="2403637" cy="1456840"/>
            <a:chOff x="3347864" y="4078813"/>
            <a:chExt cx="2664296" cy="1584176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47864" y="4078813"/>
              <a:ext cx="2664296" cy="1584176"/>
            </a:xfrm>
            <a:prstGeom prst="rect">
              <a:avLst/>
            </a:prstGeom>
          </p:spPr>
        </p:pic>
        <p:cxnSp>
          <p:nvCxnSpPr>
            <p:cNvPr id="12" name="Gerade Verbindung mit Pfeil 11"/>
            <p:cNvCxnSpPr/>
            <p:nvPr/>
          </p:nvCxnSpPr>
          <p:spPr bwMode="auto">
            <a:xfrm flipH="1" flipV="1">
              <a:off x="4860032" y="4941168"/>
              <a:ext cx="144016" cy="144016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17" name="Gruppieren 16"/>
          <p:cNvGrpSpPr/>
          <p:nvPr/>
        </p:nvGrpSpPr>
        <p:grpSpPr>
          <a:xfrm>
            <a:off x="5717733" y="2246501"/>
            <a:ext cx="3174747" cy="3416487"/>
            <a:chOff x="5821715" y="2246501"/>
            <a:chExt cx="3070765" cy="3416487"/>
          </a:xfrm>
        </p:grpSpPr>
        <p:pic>
          <p:nvPicPr>
            <p:cNvPr id="14" name="Grafik 1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1715" y="2246501"/>
              <a:ext cx="3070765" cy="3416487"/>
            </a:xfrm>
            <a:prstGeom prst="rect">
              <a:avLst/>
            </a:prstGeom>
          </p:spPr>
        </p:pic>
        <p:cxnSp>
          <p:nvCxnSpPr>
            <p:cNvPr id="16" name="Gerade Verbindung mit Pfeil 15"/>
            <p:cNvCxnSpPr/>
            <p:nvPr/>
          </p:nvCxnSpPr>
          <p:spPr bwMode="auto">
            <a:xfrm flipH="1">
              <a:off x="7092280" y="3830677"/>
              <a:ext cx="264817" cy="124067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8" name="Textfeld 17"/>
          <p:cNvSpPr txBox="1"/>
          <p:nvPr/>
        </p:nvSpPr>
        <p:spPr>
          <a:xfrm>
            <a:off x="6204969" y="5707744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Анастомоз между внутренней грудной артерией и передней межжелудочковой артерией</a:t>
            </a:r>
            <a:endParaRPr lang="de-DE" sz="1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959" y="4170620"/>
            <a:ext cx="2403637" cy="1492368"/>
          </a:xfrm>
          <a:prstGeom prst="rect">
            <a:avLst/>
          </a:prstGeom>
        </p:spPr>
      </p:pic>
      <p:sp>
        <p:nvSpPr>
          <p:cNvPr id="20" name="Textfeld 19"/>
          <p:cNvSpPr txBox="1"/>
          <p:nvPr/>
        </p:nvSpPr>
        <p:spPr>
          <a:xfrm>
            <a:off x="3671898" y="5707744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Подключенный АИК</a:t>
            </a:r>
            <a:endParaRPr lang="de-DE" sz="1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Звук 9">
            <a:hlinkClick r:id="" action="ppaction://media"/>
            <a:extLst>
              <a:ext uri="{FF2B5EF4-FFF2-40B4-BE49-F238E27FC236}">
                <a16:creationId xmlns:a16="http://schemas.microsoft.com/office/drawing/2014/main" id="{3A2F0763-7ED4-4343-A1A4-6B9D9C4C595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635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2219"/>
    </mc:Choice>
    <mc:Fallback>
      <p:transition spd="slow" advTm="422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4BF46-49C6-42CD-9745-83720490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Аортокоронарное шунтирование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232025" y="13407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АКШ на бьющемся сердце без искусственного кровообращения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813" y="2432757"/>
            <a:ext cx="3816424" cy="331236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39837" y="5882693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Стабилизатор, фиксирующий сердце</a:t>
            </a:r>
            <a:endParaRPr lang="de-DE" sz="1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grpSp>
        <p:nvGrpSpPr>
          <p:cNvPr id="12" name="Gruppieren 11"/>
          <p:cNvGrpSpPr/>
          <p:nvPr/>
        </p:nvGrpSpPr>
        <p:grpSpPr>
          <a:xfrm>
            <a:off x="4929175" y="2432757"/>
            <a:ext cx="3749700" cy="3312368"/>
            <a:chOff x="4929175" y="2432757"/>
            <a:chExt cx="3749700" cy="3312368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9175" y="2432757"/>
              <a:ext cx="3749700" cy="3312368"/>
            </a:xfrm>
            <a:prstGeom prst="rect">
              <a:avLst/>
            </a:prstGeom>
          </p:spPr>
        </p:pic>
        <p:cxnSp>
          <p:nvCxnSpPr>
            <p:cNvPr id="9" name="Gerade Verbindung mit Pfeil 8"/>
            <p:cNvCxnSpPr/>
            <p:nvPr/>
          </p:nvCxnSpPr>
          <p:spPr bwMode="auto">
            <a:xfrm flipH="1">
              <a:off x="6228184" y="4725144"/>
              <a:ext cx="72008" cy="216024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Gerade Verbindung mit Pfeil 10"/>
            <p:cNvCxnSpPr/>
            <p:nvPr/>
          </p:nvCxnSpPr>
          <p:spPr bwMode="auto">
            <a:xfrm flipV="1">
              <a:off x="6372200" y="4221088"/>
              <a:ext cx="216024" cy="72008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3" name="Textfeld 12"/>
          <p:cNvSpPr txBox="1"/>
          <p:nvPr/>
        </p:nvSpPr>
        <p:spPr>
          <a:xfrm>
            <a:off x="5940152" y="5882693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Вид после наложения шунтов</a:t>
            </a:r>
            <a:endParaRPr lang="de-DE" sz="1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8" name="Звук 7">
            <a:hlinkClick r:id="" action="ppaction://media"/>
            <a:extLst>
              <a:ext uri="{FF2B5EF4-FFF2-40B4-BE49-F238E27FC236}">
                <a16:creationId xmlns:a16="http://schemas.microsoft.com/office/drawing/2014/main" id="{F21E4F46-1E47-4C5E-81E0-59F55DCE670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3005.6938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157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5747"/>
    </mc:Choice>
    <mc:Fallback>
      <p:transition spd="slow" advTm="1757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4BF46-49C6-42CD-9745-83720490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Аортокоронарное шунтирование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232025" y="13407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MIDCAB (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минимальноинвазивное АКШ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)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1916832"/>
            <a:ext cx="2181225" cy="20955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324" y="1916832"/>
            <a:ext cx="2592288" cy="2090823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383587"/>
            <a:ext cx="2952328" cy="201795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30641" y="4383587"/>
            <a:ext cx="2487384" cy="2017951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5" y="1916832"/>
            <a:ext cx="2592288" cy="2090961"/>
          </a:xfrm>
          <a:prstGeom prst="rect">
            <a:avLst/>
          </a:prstGeom>
        </p:spPr>
      </p:pic>
      <p:sp>
        <p:nvSpPr>
          <p:cNvPr id="11" name="Pfeil nach rechts 10"/>
          <p:cNvSpPr/>
          <p:nvPr/>
        </p:nvSpPr>
        <p:spPr bwMode="auto">
          <a:xfrm>
            <a:off x="2576761" y="2852936"/>
            <a:ext cx="267047" cy="216024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12" name="Pfeil nach rechts 11"/>
          <p:cNvSpPr/>
          <p:nvPr/>
        </p:nvSpPr>
        <p:spPr bwMode="auto">
          <a:xfrm>
            <a:off x="5775870" y="2852936"/>
            <a:ext cx="267047" cy="216024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13" name="Pfeil nach rechts 12"/>
          <p:cNvSpPr/>
          <p:nvPr/>
        </p:nvSpPr>
        <p:spPr bwMode="auto">
          <a:xfrm>
            <a:off x="4288458" y="5392562"/>
            <a:ext cx="267047" cy="216024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pic>
        <p:nvPicPr>
          <p:cNvPr id="4" name="Звук 3">
            <a:hlinkClick r:id="" action="ppaction://media"/>
            <a:extLst>
              <a:ext uri="{FF2B5EF4-FFF2-40B4-BE49-F238E27FC236}">
                <a16:creationId xmlns:a16="http://schemas.microsoft.com/office/drawing/2014/main" id="{68497243-03C5-4BF7-8619-16930899329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838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2950"/>
    </mc:Choice>
    <mc:Fallback>
      <p:transition spd="slow" advTm="529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4BF46-49C6-42CD-9745-83720490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Аортокоронарное шунтирование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232025" y="13407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Da Vinci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роботоассистированное АКШ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9952" y="-6572250"/>
            <a:ext cx="18767672" cy="402458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1844824"/>
            <a:ext cx="3895725" cy="432048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8104" y="1844824"/>
            <a:ext cx="3085987" cy="2015703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11999" y="4173859"/>
            <a:ext cx="3085987" cy="1991445"/>
          </a:xfrm>
          <a:prstGeom prst="rect">
            <a:avLst/>
          </a:prstGeom>
        </p:spPr>
      </p:pic>
      <p:pic>
        <p:nvPicPr>
          <p:cNvPr id="5" name="Звук 4">
            <a:hlinkClick r:id="" action="ppaction://media"/>
            <a:extLst>
              <a:ext uri="{FF2B5EF4-FFF2-40B4-BE49-F238E27FC236}">
                <a16:creationId xmlns:a16="http://schemas.microsoft.com/office/drawing/2014/main" id="{040C618A-03CF-441D-8E45-E49834363EE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82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7945"/>
    </mc:Choice>
    <mc:Fallback>
      <p:transition spd="slow" advTm="879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4BF46-49C6-42CD-9745-83720490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Аортокоронарное шунтирование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E93846BB-B109-4010-9A51-54C27E275C55}"/>
              </a:ext>
            </a:extLst>
          </p:cNvPr>
          <p:cNvSpPr/>
          <p:nvPr/>
        </p:nvSpPr>
        <p:spPr>
          <a:xfrm>
            <a:off x="3014897" y="1412776"/>
            <a:ext cx="3114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Варианты сосудистых шунтов (по количеству)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CEC05CE-5063-4DC5-BCA2-08544D67B4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930" y="2419817"/>
            <a:ext cx="7170138" cy="3528392"/>
          </a:xfrm>
          <a:prstGeom prst="rect">
            <a:avLst/>
          </a:prstGeom>
        </p:spPr>
      </p:pic>
      <p:pic>
        <p:nvPicPr>
          <p:cNvPr id="9" name="Звук 8">
            <a:hlinkClick r:id="" action="ppaction://media"/>
            <a:extLst>
              <a:ext uri="{FF2B5EF4-FFF2-40B4-BE49-F238E27FC236}">
                <a16:creationId xmlns:a16="http://schemas.microsoft.com/office/drawing/2014/main" id="{E56A81FE-0AA5-4F82-94B7-C76DB546FB4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63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2325"/>
    </mc:Choice>
    <mc:Fallback>
      <p:transition spd="slow" advTm="423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ED8EAA-3FD3-40C4-81B8-C4870FB2B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04813"/>
            <a:ext cx="6346825" cy="503237"/>
          </a:xfrm>
        </p:spPr>
        <p:txBody>
          <a:bodyPr wrap="square" anchor="b">
            <a:norm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Анатомия коронарных (венечных) артерий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F9EFA4BC-A373-46F6-BCC2-B0CEF18458A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0" y="2060848"/>
            <a:ext cx="4064000" cy="4222337"/>
          </a:xfrm>
          <a:noFill/>
        </p:spPr>
      </p:pic>
      <p:pic>
        <p:nvPicPr>
          <p:cNvPr id="12" name="Рисунок 11" descr="Изображение выглядит как внешний, птица, белый, вода&#10;&#10;Автоматически созданное описание">
            <a:extLst>
              <a:ext uri="{FF2B5EF4-FFF2-40B4-BE49-F238E27FC236}">
                <a16:creationId xmlns:a16="http://schemas.microsoft.com/office/drawing/2014/main" id="{0A03D495-9929-43B1-ADEC-A47BF85E45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131147"/>
            <a:ext cx="2193800" cy="2297853"/>
          </a:xfrm>
          <a:prstGeom prst="rect">
            <a:avLst/>
          </a:prstGeom>
        </p:spPr>
      </p:pic>
      <p:pic>
        <p:nvPicPr>
          <p:cNvPr id="17" name="Рисунок 16" descr="Изображение выглядит как внешний, трава, жираф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654A3D02-25CC-4DCF-9B96-F48920BA194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687" y="1135334"/>
            <a:ext cx="2193800" cy="229366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9F6F144-CF43-40E4-897F-654F2CF60BDE}"/>
              </a:ext>
            </a:extLst>
          </p:cNvPr>
          <p:cNvSpPr txBox="1"/>
          <p:nvPr/>
        </p:nvSpPr>
        <p:spPr>
          <a:xfrm>
            <a:off x="168177" y="3582208"/>
            <a:ext cx="2216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Правая венечная артерия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C6A3F3A-A01D-44D5-B04B-3A83AE584269}"/>
              </a:ext>
            </a:extLst>
          </p:cNvPr>
          <p:cNvSpPr txBox="1"/>
          <p:nvPr/>
        </p:nvSpPr>
        <p:spPr>
          <a:xfrm>
            <a:off x="6867363" y="3525685"/>
            <a:ext cx="2000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Левая венечная артерия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4" name="Звук 23">
            <a:hlinkClick r:id="" action="ppaction://media"/>
            <a:extLst>
              <a:ext uri="{FF2B5EF4-FFF2-40B4-BE49-F238E27FC236}">
                <a16:creationId xmlns:a16="http://schemas.microsoft.com/office/drawing/2014/main" id="{09CC8384-B60E-47BA-A6CB-940E0EEB1B2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118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5023"/>
    </mc:Choice>
    <mc:Fallback>
      <p:transition spd="slow" advTm="850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4BF46-49C6-42CD-9745-83720490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Аортокоронарное шунтирование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F86912B-2F0C-4015-8A53-0C947B3C87EB}"/>
              </a:ext>
            </a:extLst>
          </p:cNvPr>
          <p:cNvSpPr/>
          <p:nvPr/>
        </p:nvSpPr>
        <p:spPr>
          <a:xfrm>
            <a:off x="3014898" y="1319744"/>
            <a:ext cx="3114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Варианты сосудистых шунтов (по качеству)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FA0DB33-DDD7-4CC8-9107-1DB3A0C8F6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809" y="2294408"/>
            <a:ext cx="2944191" cy="2865471"/>
          </a:xfrm>
          <a:prstGeom prst="rect">
            <a:avLst/>
          </a:prstGeom>
        </p:spPr>
      </p:pic>
      <p:pic>
        <p:nvPicPr>
          <p:cNvPr id="7" name="Рисунок 6" descr="Изображение выглядит как объект&#10;&#10;Автоматически созданное описание">
            <a:extLst>
              <a:ext uri="{FF2B5EF4-FFF2-40B4-BE49-F238E27FC236}">
                <a16:creationId xmlns:a16="http://schemas.microsoft.com/office/drawing/2014/main" id="{11165901-D0A4-4F15-9F4C-BE06FA7503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193" y="1966075"/>
            <a:ext cx="4433664" cy="35412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7074B69-B209-4359-8612-10234770B3BA}"/>
              </a:ext>
            </a:extLst>
          </p:cNvPr>
          <p:cNvSpPr txBox="1"/>
          <p:nvPr/>
        </p:nvSpPr>
        <p:spPr>
          <a:xfrm>
            <a:off x="827584" y="5349713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Полностью артериальное шунтирование (внутренние грудные артерии + лучевая артерия)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CD03D6E3-83BB-49F7-B8C3-890324A64DB6}"/>
              </a:ext>
            </a:extLst>
          </p:cNvPr>
          <p:cNvSpPr/>
          <p:nvPr/>
        </p:nvSpPr>
        <p:spPr>
          <a:xfrm>
            <a:off x="5278439" y="5387537"/>
            <a:ext cx="31799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Комбинированные шунты (артерии + вены)</a:t>
            </a:r>
          </a:p>
        </p:txBody>
      </p:sp>
      <p:pic>
        <p:nvPicPr>
          <p:cNvPr id="14" name="Звук 13">
            <a:hlinkClick r:id="" action="ppaction://media"/>
            <a:extLst>
              <a:ext uri="{FF2B5EF4-FFF2-40B4-BE49-F238E27FC236}">
                <a16:creationId xmlns:a16="http://schemas.microsoft.com/office/drawing/2014/main" id="{9AD674BB-699C-4ADD-9844-BCDDAFA4E65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534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9152"/>
    </mc:Choice>
    <mc:Fallback>
      <p:transition spd="slow" advTm="791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4BF46-49C6-42CD-9745-83720490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Аортокоронарное шунтирование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" name="Rechteck 2">
            <a:extLst>
              <a:ext uri="{FF2B5EF4-FFF2-40B4-BE49-F238E27FC236}">
                <a16:creationId xmlns:a16="http://schemas.microsoft.com/office/drawing/2014/main" id="{A13EE81C-BB1C-4DB7-8E68-994E001816CE}"/>
              </a:ext>
            </a:extLst>
          </p:cNvPr>
          <p:cNvSpPr/>
          <p:nvPr/>
        </p:nvSpPr>
        <p:spPr>
          <a:xfrm>
            <a:off x="3014898" y="1319744"/>
            <a:ext cx="3114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Варианты сосудистых шунтов (композитные шунты)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D12C43-7595-4F69-9A53-C5AD3C492D44}"/>
              </a:ext>
            </a:extLst>
          </p:cNvPr>
          <p:cNvSpPr txBox="1"/>
          <p:nvPr/>
        </p:nvSpPr>
        <p:spPr>
          <a:xfrm>
            <a:off x="1534630" y="5773159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 situ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шунты </a:t>
            </a:r>
            <a:endParaRPr lang="de-DE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39D30FE-8A5B-4608-893F-80E19125AF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59" y="2050951"/>
            <a:ext cx="3214293" cy="348730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B6F89B2-C8E4-4FC1-8F44-BE097D9A4D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2008" y="2050951"/>
            <a:ext cx="3214293" cy="348730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AD1FA92-0CB2-463A-9C3D-7D05281252BC}"/>
              </a:ext>
            </a:extLst>
          </p:cNvPr>
          <p:cNvSpPr txBox="1"/>
          <p:nvPr/>
        </p:nvSpPr>
        <p:spPr>
          <a:xfrm>
            <a:off x="6151922" y="5773158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Композитные шунты</a:t>
            </a:r>
            <a:endParaRPr lang="de-DE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4" name="Звук 13">
            <a:hlinkClick r:id="" action="ppaction://media"/>
            <a:extLst>
              <a:ext uri="{FF2B5EF4-FFF2-40B4-BE49-F238E27FC236}">
                <a16:creationId xmlns:a16="http://schemas.microsoft.com/office/drawing/2014/main" id="{6E8A7063-1FD8-47D8-83D0-9D3E4EFA597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780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1405"/>
    </mc:Choice>
    <mc:Fallback>
      <p:transition spd="slow" advTm="714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4BF46-49C6-42CD-9745-83720490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Аортокоронарное шунтирование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F6271BFA-89A1-49E4-8177-D2F94D58ABE1}"/>
              </a:ext>
            </a:extLst>
          </p:cNvPr>
          <p:cNvSpPr/>
          <p:nvPr/>
        </p:nvSpPr>
        <p:spPr>
          <a:xfrm>
            <a:off x="2749333" y="1243981"/>
            <a:ext cx="36453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Варианты сосудистых анастомозов (по количеству шунтированных коронарных сосудов)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B82E68-A9FE-434E-A1CB-3A96950834ED}"/>
              </a:ext>
            </a:extLst>
          </p:cNvPr>
          <p:cNvSpPr txBox="1"/>
          <p:nvPr/>
        </p:nvSpPr>
        <p:spPr>
          <a:xfrm>
            <a:off x="457200" y="5637440"/>
            <a:ext cx="3645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Одиночные (один шунт – один коронарный сосуд)</a:t>
            </a:r>
            <a:endParaRPr lang="de-DE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B5747E-0408-4266-9902-8F54BA79F0A1}"/>
              </a:ext>
            </a:extLst>
          </p:cNvPr>
          <p:cNvSpPr txBox="1"/>
          <p:nvPr/>
        </p:nvSpPr>
        <p:spPr>
          <a:xfrm>
            <a:off x="4842060" y="5637440"/>
            <a:ext cx="3923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Множественные (один шунт – несколько коронарных сосудов)</a:t>
            </a:r>
            <a:endParaRPr lang="de-DE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55BBE-F0D1-484A-8C49-A702475FD7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483" y="2420888"/>
            <a:ext cx="3034680" cy="3100535"/>
          </a:xfrm>
          <a:prstGeom prst="rect">
            <a:avLst/>
          </a:prstGeom>
        </p:spPr>
      </p:pic>
      <p:pic>
        <p:nvPicPr>
          <p:cNvPr id="8" name="Рисунок 7" descr="Изображение выглядит как рисунок&#10;&#10;Автоматически созданное описание">
            <a:extLst>
              <a:ext uri="{FF2B5EF4-FFF2-40B4-BE49-F238E27FC236}">
                <a16:creationId xmlns:a16="http://schemas.microsoft.com/office/drawing/2014/main" id="{80E3439A-16B0-4BA9-94D8-A5895E1211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310" y="2167311"/>
            <a:ext cx="2707429" cy="3446708"/>
          </a:xfrm>
          <a:prstGeom prst="rect">
            <a:avLst/>
          </a:prstGeom>
        </p:spPr>
      </p:pic>
      <p:pic>
        <p:nvPicPr>
          <p:cNvPr id="16" name="Звук 15">
            <a:hlinkClick r:id="" action="ppaction://media"/>
            <a:extLst>
              <a:ext uri="{FF2B5EF4-FFF2-40B4-BE49-F238E27FC236}">
                <a16:creationId xmlns:a16="http://schemas.microsoft.com/office/drawing/2014/main" id="{DA4E029D-791A-4910-8190-97843FEAB10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632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2876"/>
    </mc:Choice>
    <mc:Fallback>
      <p:transition spd="slow" advTm="828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4BF46-49C6-42CD-9745-83720490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Аортокоронарное шунтирование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Rechteck 2">
            <a:extLst>
              <a:ext uri="{FF2B5EF4-FFF2-40B4-BE49-F238E27FC236}">
                <a16:creationId xmlns:a16="http://schemas.microsoft.com/office/drawing/2014/main" id="{2CCE88AE-6F59-452B-B383-7B44CFBD69B6}"/>
              </a:ext>
            </a:extLst>
          </p:cNvPr>
          <p:cNvSpPr/>
          <p:nvPr/>
        </p:nvSpPr>
        <p:spPr>
          <a:xfrm>
            <a:off x="2744372" y="1115549"/>
            <a:ext cx="36453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Внутриоперационное измерение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тока крови в шунте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6" name="Рисунок 5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E175890E-6A9B-4B69-947A-644A68023B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121467"/>
            <a:ext cx="2834640" cy="233172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8A920B8-B3B9-4E58-9F20-74239481B5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7624" y="1895916"/>
            <a:ext cx="2236830" cy="240278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B0A4F08-ABFC-454A-A776-76FFAED496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380" y="4523815"/>
            <a:ext cx="3197317" cy="192937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25BA810-1F7C-4EFD-8D09-372E6534D8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75367" y="2073588"/>
            <a:ext cx="4038600" cy="1133475"/>
          </a:xfrm>
          <a:prstGeom prst="rect">
            <a:avLst/>
          </a:prstGeom>
        </p:spPr>
      </p:pic>
      <p:pic>
        <p:nvPicPr>
          <p:cNvPr id="13" name="Звук 12">
            <a:hlinkClick r:id="" action="ppaction://media"/>
            <a:extLst>
              <a:ext uri="{FF2B5EF4-FFF2-40B4-BE49-F238E27FC236}">
                <a16:creationId xmlns:a16="http://schemas.microsoft.com/office/drawing/2014/main" id="{49CD7742-B142-41FA-91A2-411C44E1CF4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827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301"/>
    </mc:Choice>
    <mc:Fallback>
      <p:transition spd="slow" advTm="453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4BF46-49C6-42CD-9745-83720490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Аортокоронарное шунтирование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30A6DDF4-8467-46E6-BCAC-0CFDE3600D65}"/>
              </a:ext>
            </a:extLst>
          </p:cNvPr>
          <p:cNvSpPr/>
          <p:nvPr/>
        </p:nvSpPr>
        <p:spPr>
          <a:xfrm>
            <a:off x="2749333" y="1340768"/>
            <a:ext cx="36453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Визуализация после аортокоронарного шунтирования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916FFB-B03A-4052-A24A-472365BDBF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780927"/>
            <a:ext cx="2746648" cy="268078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5661278-2C94-4DD6-9544-490F5E50AC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1920" y="2780927"/>
            <a:ext cx="4911080" cy="26807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8066DC2-E5EB-441A-8F74-A27CB314C3B4}"/>
              </a:ext>
            </a:extLst>
          </p:cNvPr>
          <p:cNvSpPr txBox="1"/>
          <p:nvPr/>
        </p:nvSpPr>
        <p:spPr>
          <a:xfrm>
            <a:off x="678396" y="566124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Коронарангиография</a:t>
            </a:r>
            <a:endParaRPr lang="de-DE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219CEE-97FD-46C4-B3FE-3BF91505FACD}"/>
              </a:ext>
            </a:extLst>
          </p:cNvPr>
          <p:cNvSpPr txBox="1"/>
          <p:nvPr/>
        </p:nvSpPr>
        <p:spPr>
          <a:xfrm>
            <a:off x="5076056" y="5661248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Компьютерная томография</a:t>
            </a:r>
            <a:endParaRPr lang="de-DE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8" name="Звук 7">
            <a:hlinkClick r:id="" action="ppaction://media"/>
            <a:extLst>
              <a:ext uri="{FF2B5EF4-FFF2-40B4-BE49-F238E27FC236}">
                <a16:creationId xmlns:a16="http://schemas.microsoft.com/office/drawing/2014/main" id="{1787297F-C6FC-4DB9-B67D-651CC78924C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643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233"/>
    </mc:Choice>
    <mc:Fallback>
      <p:transition spd="slow" advTm="372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4BF46-49C6-42CD-9745-83720490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Аортокоронарное шунтирование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Rechteck 2">
            <a:extLst>
              <a:ext uri="{FF2B5EF4-FFF2-40B4-BE49-F238E27FC236}">
                <a16:creationId xmlns:a16="http://schemas.microsoft.com/office/drawing/2014/main" id="{F229235F-9A09-4438-A848-4DB735E9CE76}"/>
              </a:ext>
            </a:extLst>
          </p:cNvPr>
          <p:cNvSpPr/>
          <p:nvPr/>
        </p:nvSpPr>
        <p:spPr>
          <a:xfrm>
            <a:off x="2749333" y="1268760"/>
            <a:ext cx="36453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Осложнения аортокоронарного шунтирования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C4E535-6F94-4264-B2E3-73A5422D9E63}"/>
              </a:ext>
            </a:extLst>
          </p:cNvPr>
          <p:cNvSpPr txBox="1"/>
          <p:nvPr/>
        </p:nvSpPr>
        <p:spPr>
          <a:xfrm>
            <a:off x="320979" y="1928872"/>
            <a:ext cx="48245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Кровотечения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Инфаркт миокарда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Ишемический инсульт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Нарушения ритма сердца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Раневые осложнения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Почечная недостаточность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Воспаление легких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Острая сердечная недостаточность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Тромбозы сосудов нижних конечностей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Нарушения свертываемости крови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</p:txBody>
      </p:sp>
      <p:pic>
        <p:nvPicPr>
          <p:cNvPr id="7" name="Рисунок 6" descr="Изображение выглядит как текст, еда&#10;&#10;Автоматически созданное описание">
            <a:extLst>
              <a:ext uri="{FF2B5EF4-FFF2-40B4-BE49-F238E27FC236}">
                <a16:creationId xmlns:a16="http://schemas.microsoft.com/office/drawing/2014/main" id="{3134C5EC-A0B0-4EC1-A3A3-670EE032E74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316" y="1625428"/>
            <a:ext cx="1585348" cy="1465887"/>
          </a:xfrm>
          <a:prstGeom prst="rect">
            <a:avLst/>
          </a:prstGeom>
        </p:spPr>
      </p:pic>
      <p:pic>
        <p:nvPicPr>
          <p:cNvPr id="9" name="Рисунок 8" descr="Изображение выглядит как удаленный&#10;&#10;Автоматически созданное описание">
            <a:extLst>
              <a:ext uri="{FF2B5EF4-FFF2-40B4-BE49-F238E27FC236}">
                <a16:creationId xmlns:a16="http://schemas.microsoft.com/office/drawing/2014/main" id="{92696BB9-064D-4AF5-A6C2-A29D43D0BA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664" y="2105387"/>
            <a:ext cx="1671062" cy="159371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64B97F5-603F-40E7-AD77-B9314CBD0B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3968" y="2081934"/>
            <a:ext cx="1585348" cy="163944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4615698-BAFF-4D33-9834-A8A0EB7C0F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5515" y="3721373"/>
            <a:ext cx="1447602" cy="177341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255FF84-1E1E-4941-8A94-2E2B89D5C1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04025" y="3692401"/>
            <a:ext cx="1585348" cy="1773419"/>
          </a:xfrm>
          <a:prstGeom prst="rect">
            <a:avLst/>
          </a:prstGeom>
        </p:spPr>
      </p:pic>
      <p:pic>
        <p:nvPicPr>
          <p:cNvPr id="13" name="Звук 12">
            <a:hlinkClick r:id="" action="ppaction://media"/>
            <a:extLst>
              <a:ext uri="{FF2B5EF4-FFF2-40B4-BE49-F238E27FC236}">
                <a16:creationId xmlns:a16="http://schemas.microsoft.com/office/drawing/2014/main" id="{B17C3E42-AA30-4DE6-8DC6-F6EED328D15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916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3317"/>
    </mc:Choice>
    <mc:Fallback>
      <p:transition spd="slow" advTm="2033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4BF46-49C6-42CD-9745-83720490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Аортокоронарное шунтирование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019516D-4724-4183-83A5-6012A6438E96}"/>
              </a:ext>
            </a:extLst>
          </p:cNvPr>
          <p:cNvSpPr/>
          <p:nvPr/>
        </p:nvSpPr>
        <p:spPr>
          <a:xfrm>
            <a:off x="2472534" y="1172714"/>
            <a:ext cx="41989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Преимущества АКШ с использованием аппарата искусственного обращения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637F9E-3E86-4777-9E50-F68F8AE4C055}"/>
              </a:ext>
            </a:extLst>
          </p:cNvPr>
          <p:cNvSpPr txBox="1"/>
          <p:nvPr/>
        </p:nvSpPr>
        <p:spPr>
          <a:xfrm>
            <a:off x="435496" y="1988840"/>
            <a:ext cx="814724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/>
              <a:t>Лучшая визуализация коронарных сосудов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/>
              <a:t>Шунтирование максимального количества коронарных сосудов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/>
              <a:t>Более высокое техническое качество анастомозов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ru-RU" dirty="0"/>
          </a:p>
        </p:txBody>
      </p:sp>
      <p:sp>
        <p:nvSpPr>
          <p:cNvPr id="5" name="Rechteck 2">
            <a:extLst>
              <a:ext uri="{FF2B5EF4-FFF2-40B4-BE49-F238E27FC236}">
                <a16:creationId xmlns:a16="http://schemas.microsoft.com/office/drawing/2014/main" id="{28FF4875-249D-4140-A7BD-CFF10B9998A4}"/>
              </a:ext>
            </a:extLst>
          </p:cNvPr>
          <p:cNvSpPr/>
          <p:nvPr/>
        </p:nvSpPr>
        <p:spPr>
          <a:xfrm>
            <a:off x="2472534" y="3434333"/>
            <a:ext cx="41989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</a:rPr>
              <a:t>Преимущества АКШ на бьющемся сердце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6816D0-C52A-42F1-BB7E-B89D5D1ABF48}"/>
              </a:ext>
            </a:extLst>
          </p:cNvPr>
          <p:cNvSpPr txBox="1"/>
          <p:nvPr/>
        </p:nvSpPr>
        <p:spPr>
          <a:xfrm>
            <a:off x="539552" y="3944257"/>
            <a:ext cx="7560840" cy="2544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/>
              <a:t>Избежание контакта с аортой (низкий риск инсульта)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/>
              <a:t>Избежание осложнений вызываемых АИК (почечная недостаточность, эмболии, иммунный ответ организма на АИК, нарушение свертываемости крови)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/>
              <a:t>Нет необходимости в кардиоплегии (риск развития сердечной недостаточности после операции)</a:t>
            </a:r>
            <a:endParaRPr lang="de-DE" dirty="0"/>
          </a:p>
        </p:txBody>
      </p:sp>
      <p:pic>
        <p:nvPicPr>
          <p:cNvPr id="9" name="Звук 8">
            <a:hlinkClick r:id="" action="ppaction://media"/>
            <a:extLst>
              <a:ext uri="{FF2B5EF4-FFF2-40B4-BE49-F238E27FC236}">
                <a16:creationId xmlns:a16="http://schemas.microsoft.com/office/drawing/2014/main" id="{F97DE92F-0A21-4049-8AA6-AAFD36DEDC6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038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8723"/>
    </mc:Choice>
    <mc:Fallback>
      <p:transition spd="slow" advTm="787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6AA9DC-1E5F-4F67-811A-C83D15EF52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1124744"/>
            <a:ext cx="7620000" cy="5076825"/>
          </a:xfrm>
          <a:prstGeom prst="rect">
            <a:avLst/>
          </a:prstGeom>
        </p:spPr>
      </p:pic>
      <p:pic>
        <p:nvPicPr>
          <p:cNvPr id="2" name="Звук 1">
            <a:hlinkClick r:id="" action="ppaction://media"/>
            <a:extLst>
              <a:ext uri="{FF2B5EF4-FFF2-40B4-BE49-F238E27FC236}">
                <a16:creationId xmlns:a16="http://schemas.microsoft.com/office/drawing/2014/main" id="{641094EB-E604-4C6A-9172-BF4C8769422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805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349"/>
    </mc:Choice>
    <mc:Fallback>
      <p:transition spd="slow" advTm="33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BAD7EB-94DC-4A29-8D52-4E30099E1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Ишемическая болезнь сердца (ИБС)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B9612ED-FDC2-4C5C-9562-66FD508AEA65}"/>
              </a:ext>
            </a:extLst>
          </p:cNvPr>
          <p:cNvSpPr/>
          <p:nvPr/>
        </p:nvSpPr>
        <p:spPr>
          <a:xfrm>
            <a:off x="1398587" y="1360697"/>
            <a:ext cx="63468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Патологическое состояние, обусловленное расстройством коронарного кровообращения, возникающее в результате нарушения равновесия между коронарным кровотоком и метаболическими потребностями сердца</a:t>
            </a:r>
            <a:endParaRPr lang="de-DE" i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B8AF7A0-FF8A-44CD-A2BD-BCDC02602E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023086"/>
            <a:ext cx="4062536" cy="3286234"/>
          </a:xfrm>
          <a:prstGeom prst="rect">
            <a:avLst/>
          </a:prstGeom>
        </p:spPr>
      </p:pic>
      <p:pic>
        <p:nvPicPr>
          <p:cNvPr id="12" name="Рисунок 11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2B50AD4F-0173-4B84-AFC0-2FC3A78B90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852936"/>
            <a:ext cx="4464496" cy="3536434"/>
          </a:xfrm>
          <a:prstGeom prst="rect">
            <a:avLst/>
          </a:prstGeom>
        </p:spPr>
      </p:pic>
      <p:pic>
        <p:nvPicPr>
          <p:cNvPr id="11" name="Звук 10">
            <a:hlinkClick r:id="" action="ppaction://media"/>
            <a:extLst>
              <a:ext uri="{FF2B5EF4-FFF2-40B4-BE49-F238E27FC236}">
                <a16:creationId xmlns:a16="http://schemas.microsoft.com/office/drawing/2014/main" id="{8C2C8D15-BD5F-433E-91BF-010D2137848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554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0721"/>
    </mc:Choice>
    <mc:Fallback>
      <p:transition spd="slow" advTm="907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BAD7EB-94DC-4A29-8D52-4E30099E1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Ишемическая болезнь сердца (ИБС)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Рисунок 5" descr="Изображение выглядит как сидит, мужчина, стоит, молодой&#10;&#10;Автоматически созданное описание">
            <a:extLst>
              <a:ext uri="{FF2B5EF4-FFF2-40B4-BE49-F238E27FC236}">
                <a16:creationId xmlns:a16="http://schemas.microsoft.com/office/drawing/2014/main" id="{65B93EED-C024-4549-9E15-8A2D36D111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397" y="1108869"/>
            <a:ext cx="3027136" cy="2634762"/>
          </a:xfrm>
          <a:prstGeom prst="rect">
            <a:avLst/>
          </a:prstGeom>
        </p:spPr>
      </p:pic>
      <p:pic>
        <p:nvPicPr>
          <p:cNvPr id="9" name="Рисунок 8" descr="Изображение выглядит как рисунок&#10;&#10;Автоматически созданное описание">
            <a:extLst>
              <a:ext uri="{FF2B5EF4-FFF2-40B4-BE49-F238E27FC236}">
                <a16:creationId xmlns:a16="http://schemas.microsoft.com/office/drawing/2014/main" id="{A15F1730-F0D5-43DA-B7F5-1CBD997835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397" y="3903046"/>
            <a:ext cx="3022917" cy="263476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4B16D2E-D692-4C83-BDF2-3F0777E116CD}"/>
              </a:ext>
            </a:extLst>
          </p:cNvPr>
          <p:cNvSpPr txBox="1"/>
          <p:nvPr/>
        </p:nvSpPr>
        <p:spPr>
          <a:xfrm>
            <a:off x="3194176" y="1934796"/>
            <a:ext cx="22496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Стеноз передней межжелудочковой артерии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D7452E-31BE-4C34-9CF1-850E6E6AB6F6}"/>
              </a:ext>
            </a:extLst>
          </p:cNvPr>
          <p:cNvSpPr txBox="1"/>
          <p:nvPr/>
        </p:nvSpPr>
        <p:spPr>
          <a:xfrm>
            <a:off x="3551690" y="4758761"/>
            <a:ext cx="19051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Стеноз правой коронарной артерии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Стрелка: вправо 13">
            <a:extLst>
              <a:ext uri="{FF2B5EF4-FFF2-40B4-BE49-F238E27FC236}">
                <a16:creationId xmlns:a16="http://schemas.microsoft.com/office/drawing/2014/main" id="{AE56F175-251C-4C17-8A66-2A5A900667E6}"/>
              </a:ext>
            </a:extLst>
          </p:cNvPr>
          <p:cNvSpPr/>
          <p:nvPr/>
        </p:nvSpPr>
        <p:spPr bwMode="auto">
          <a:xfrm>
            <a:off x="5456856" y="4968808"/>
            <a:ext cx="499807" cy="503237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15" name="Стрелка: вправо 14">
            <a:extLst>
              <a:ext uri="{FF2B5EF4-FFF2-40B4-BE49-F238E27FC236}">
                <a16:creationId xmlns:a16="http://schemas.microsoft.com/office/drawing/2014/main" id="{5BBB0E6D-C71A-4A82-84A9-FFCC1EFECB63}"/>
              </a:ext>
            </a:extLst>
          </p:cNvPr>
          <p:cNvSpPr/>
          <p:nvPr/>
        </p:nvSpPr>
        <p:spPr bwMode="auto">
          <a:xfrm>
            <a:off x="5443793" y="2144843"/>
            <a:ext cx="512870" cy="503237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pic>
        <p:nvPicPr>
          <p:cNvPr id="17" name="Рисунок 16" descr="Изображение выглядит как красный, плоский, самолет&#10;&#10;Автоматически созданное описание">
            <a:extLst>
              <a:ext uri="{FF2B5EF4-FFF2-40B4-BE49-F238E27FC236}">
                <a16:creationId xmlns:a16="http://schemas.microsoft.com/office/drawing/2014/main" id="{92D32F22-0B63-4773-A572-526D3CC5E90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65" y="1267567"/>
            <a:ext cx="2754304" cy="2317365"/>
          </a:xfrm>
          <a:prstGeom prst="rect">
            <a:avLst/>
          </a:prstGeom>
        </p:spPr>
      </p:pic>
      <p:pic>
        <p:nvPicPr>
          <p:cNvPr id="19" name="Рисунок 18" descr="Изображение выглядит как экран, здание, клетка&#10;&#10;Автоматически созданное описание">
            <a:extLst>
              <a:ext uri="{FF2B5EF4-FFF2-40B4-BE49-F238E27FC236}">
                <a16:creationId xmlns:a16="http://schemas.microsoft.com/office/drawing/2014/main" id="{B8E97771-7912-4527-BF19-94D7D7F0633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65" y="4415201"/>
            <a:ext cx="2747784" cy="2110923"/>
          </a:xfrm>
          <a:prstGeom prst="rect">
            <a:avLst/>
          </a:prstGeom>
        </p:spPr>
      </p:pic>
      <p:sp>
        <p:nvSpPr>
          <p:cNvPr id="20" name="Стрелка: вправо 19">
            <a:extLst>
              <a:ext uri="{FF2B5EF4-FFF2-40B4-BE49-F238E27FC236}">
                <a16:creationId xmlns:a16="http://schemas.microsoft.com/office/drawing/2014/main" id="{30388A2A-E355-4F35-AA5C-E8FB17A05C4F}"/>
              </a:ext>
            </a:extLst>
          </p:cNvPr>
          <p:cNvSpPr/>
          <p:nvPr/>
        </p:nvSpPr>
        <p:spPr bwMode="auto">
          <a:xfrm rot="5400000">
            <a:off x="1383080" y="3748448"/>
            <a:ext cx="512870" cy="503237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F74233F0-D415-45D4-B854-4C782A20561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626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670"/>
    </mc:Choice>
    <mc:Fallback>
      <p:transition spd="slow" advTm="236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559503-AF0A-43D9-B8A2-6E01FD071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Лечение ишемической болезни сердца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7A4E35-EA05-418D-996E-B92136A4FD1B}"/>
              </a:ext>
            </a:extLst>
          </p:cNvPr>
          <p:cNvSpPr txBox="1"/>
          <p:nvPr/>
        </p:nvSpPr>
        <p:spPr>
          <a:xfrm>
            <a:off x="457200" y="1575750"/>
            <a:ext cx="777686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AutoNum type="arabicPeriod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Медикаментозное лечение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>
              <a:buAutoNum type="arabicPeriod"/>
            </a:pP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>
              <a:buAutoNum type="arabicPeriod"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>
              <a:buAutoNum type="arabicPeriod"/>
            </a:pP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>
              <a:buAutoNum type="arabicPeriod"/>
            </a:pP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>
              <a:buAutoNum type="arabicPeriod"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>
              <a:buAutoNum type="arabicPeriod"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>
              <a:buAutoNum type="arabicPeriod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Интервенционное лечение (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стентирование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>
              <a:buAutoNum type="arabicPeriod"/>
            </a:pP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>
              <a:buAutoNum type="arabicPeriod"/>
            </a:pP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>
              <a:buAutoNum type="arabicPeriod"/>
            </a:pP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>
              <a:buAutoNum type="arabicPeriod"/>
            </a:pP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>
              <a:buAutoNum type="arabicPeriod"/>
            </a:pP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>
              <a:buAutoNum type="arabicPeriod"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>
              <a:buAutoNum type="arabicPeriod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Хирургическое лечение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" name="Рисунок 9" descr="Изображение выглядит как еда, стол, пластмассовый, доска&#10;&#10;Автоматически созданное описание">
            <a:extLst>
              <a:ext uri="{FF2B5EF4-FFF2-40B4-BE49-F238E27FC236}">
                <a16:creationId xmlns:a16="http://schemas.microsoft.com/office/drawing/2014/main" id="{91A9EEA3-B7B3-45B2-A294-EF6D1288C40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233" y="1184192"/>
            <a:ext cx="1923792" cy="1535377"/>
          </a:xfrm>
          <a:prstGeom prst="rect">
            <a:avLst/>
          </a:prstGeom>
        </p:spPr>
      </p:pic>
      <p:pic>
        <p:nvPicPr>
          <p:cNvPr id="12" name="Рисунок 11" descr="Изображение выглядит как внутренний, окрашенный, белый, другой&#10;&#10;Автоматически созданное описание">
            <a:extLst>
              <a:ext uri="{FF2B5EF4-FFF2-40B4-BE49-F238E27FC236}">
                <a16:creationId xmlns:a16="http://schemas.microsoft.com/office/drawing/2014/main" id="{8676150D-4615-4C0B-A48E-6BE9AAA0BD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782" y="3053419"/>
            <a:ext cx="2543282" cy="153537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E0CFCD4-5C0C-449E-A26A-18FA74B161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774079"/>
            <a:ext cx="2275427" cy="1741750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4A452B4D-6CE6-4F58-911A-38A08BEE413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017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249"/>
    </mc:Choice>
    <mc:Fallback>
      <p:transition spd="slow" advTm="252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4BF46-49C6-42CD-9745-83720490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Аортокоронарное шунтирование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1DF69A-FADF-468A-B59A-2EC1D52E3F09}"/>
              </a:ext>
            </a:extLst>
          </p:cNvPr>
          <p:cNvSpPr txBox="1"/>
          <p:nvPr/>
        </p:nvSpPr>
        <p:spPr>
          <a:xfrm>
            <a:off x="611560" y="1268760"/>
            <a:ext cx="792088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Виды аортокоронарного шунтирования (хирургический доступ)</a:t>
            </a:r>
          </a:p>
          <a:p>
            <a:pPr algn="just"/>
            <a:endParaRPr lang="ru-RU" sz="2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algn="just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Полная срединная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стернотомия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algn="just">
              <a:buFont typeface="Wingdings" panose="05000000000000000000" pitchFamily="2" charset="2"/>
              <a:buChar char="§"/>
            </a:pPr>
            <a:endParaRPr lang="ru-RU" sz="2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algn="just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Частичная срединная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стернотомия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algn="just">
              <a:buFont typeface="Wingdings" panose="05000000000000000000" pitchFamily="2" charset="2"/>
              <a:buChar char="§"/>
            </a:pPr>
            <a:endParaRPr lang="ru-RU" sz="2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algn="just">
              <a:buFont typeface="Wingdings" panose="05000000000000000000" pitchFamily="2" charset="2"/>
              <a:buChar char="§"/>
            </a:pP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Минимальноинвазивная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торакотомия (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MIDCAB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marL="514350" indent="-514350" algn="just">
              <a:buFont typeface="Wingdings" panose="05000000000000000000" pitchFamily="2" charset="2"/>
              <a:buChar char="§"/>
            </a:pPr>
            <a:endParaRPr lang="en-US" sz="2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algn="just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Полностью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эдоскопическая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операция с использованием робота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Da Vinci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" name="Звук 4">
            <a:hlinkClick r:id="" action="ppaction://media"/>
            <a:extLst>
              <a:ext uri="{FF2B5EF4-FFF2-40B4-BE49-F238E27FC236}">
                <a16:creationId xmlns:a16="http://schemas.microsoft.com/office/drawing/2014/main" id="{EC2CE599-3932-486F-BDB4-CD50C5677D4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976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705"/>
    </mc:Choice>
    <mc:Fallback>
      <p:transition spd="slow" advTm="297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4BF46-49C6-42CD-9745-83720490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Аортокоронарное шунтирование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4DCA532-E8D3-4FEB-B8F7-94CCC7BD1A60}"/>
              </a:ext>
            </a:extLst>
          </p:cNvPr>
          <p:cNvSpPr/>
          <p:nvPr/>
        </p:nvSpPr>
        <p:spPr>
          <a:xfrm>
            <a:off x="457200" y="1556792"/>
            <a:ext cx="843528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Виды аортокоронарного шунтирования</a:t>
            </a:r>
          </a:p>
          <a:p>
            <a:r>
              <a:rPr lang="ru-RU" sz="2800" b="1" u="sng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(сосудистые шунты)</a:t>
            </a:r>
          </a:p>
          <a:p>
            <a:endParaRPr lang="ru-RU" sz="2800" b="1" u="sng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ru-RU" sz="2800" b="1" u="sng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Венозные сосуды (большая подкожная вена ноги)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ru-RU" sz="2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ru-RU" sz="2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ru-RU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ru-RU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ru-RU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Артериальные сосуды (внутренние грудные артерии, лучевая артерия</a:t>
            </a:r>
            <a:r>
              <a:rPr lang="ru-RU" sz="20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974" y="2351569"/>
            <a:ext cx="2016224" cy="2903984"/>
          </a:xfrm>
          <a:prstGeom prst="rect">
            <a:avLst/>
          </a:prstGeom>
        </p:spPr>
      </p:pic>
      <p:pic>
        <p:nvPicPr>
          <p:cNvPr id="10" name="Звук 9">
            <a:hlinkClick r:id="" action="ppaction://media"/>
            <a:extLst>
              <a:ext uri="{FF2B5EF4-FFF2-40B4-BE49-F238E27FC236}">
                <a16:creationId xmlns:a16="http://schemas.microsoft.com/office/drawing/2014/main" id="{F0CD9535-A679-432C-B79B-43B2803D010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451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2952"/>
    </mc:Choice>
    <mc:Fallback>
      <p:transition spd="slow" advTm="329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4BF46-49C6-42CD-9745-83720490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Аортокоронарное шунтирование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A57D52-C843-4AEB-BF16-91FA5B1B1DD7}"/>
              </a:ext>
            </a:extLst>
          </p:cNvPr>
          <p:cNvSpPr txBox="1"/>
          <p:nvPr/>
        </p:nvSpPr>
        <p:spPr>
          <a:xfrm>
            <a:off x="611560" y="1382286"/>
            <a:ext cx="792088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Виды аортокоронарного шунтирования</a:t>
            </a:r>
          </a:p>
          <a:p>
            <a:r>
              <a:rPr lang="ru-RU" sz="2800" b="1" u="sng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(техника операции</a:t>
            </a:r>
            <a:r>
              <a:rPr lang="de-DE" sz="2800" b="1" u="sng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ru-RU" sz="2800" b="1" u="sng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endParaRPr lang="ru-RU" sz="2800" b="1" u="sng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 искусственным кровообращением (АИК) и остановкой сердца (</a:t>
            </a:r>
            <a:r>
              <a:rPr lang="de-DE" sz="2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on-pump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marL="514350" indent="-514350" algn="just">
              <a:buFont typeface="Wingdings" panose="05000000000000000000" pitchFamily="2" charset="2"/>
              <a:buChar char="§"/>
            </a:pPr>
            <a:endParaRPr lang="ru-RU" sz="2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 бьющемся сердце без искусственного кровообращения</a:t>
            </a:r>
            <a:r>
              <a:rPr lang="de-DE" sz="2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(off-pump)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ru-RU" sz="2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 бьющемся сердце с искусственным кровообращением</a:t>
            </a:r>
            <a:r>
              <a:rPr lang="de-DE" sz="2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(on-pump </a:t>
            </a:r>
            <a:r>
              <a:rPr lang="de-DE" sz="28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beating</a:t>
            </a:r>
            <a:r>
              <a:rPr lang="de-DE" sz="2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28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heart</a:t>
            </a:r>
            <a:r>
              <a:rPr lang="de-DE" sz="2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  <p:pic>
        <p:nvPicPr>
          <p:cNvPr id="14" name="Звук 13">
            <a:hlinkClick r:id="" action="ppaction://media"/>
            <a:extLst>
              <a:ext uri="{FF2B5EF4-FFF2-40B4-BE49-F238E27FC236}">
                <a16:creationId xmlns:a16="http://schemas.microsoft.com/office/drawing/2014/main" id="{FF5B7152-01A4-4746-B446-6488AF508B0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077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4421"/>
    </mc:Choice>
    <mc:Fallback>
      <p:transition spd="slow" advTm="444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4BF46-49C6-42CD-9745-83720490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Аортокоронарное шунтирование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62DEE63-B283-4650-AA01-91291FD3AF86}"/>
              </a:ext>
            </a:extLst>
          </p:cNvPr>
          <p:cNvSpPr/>
          <p:nvPr/>
        </p:nvSpPr>
        <p:spPr>
          <a:xfrm>
            <a:off x="2286000" y="148478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Хирургический доступ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8B1A1DA-9DE9-4C6D-A5A6-E7A5BA5B4B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7453"/>
            <a:ext cx="2286000" cy="2603094"/>
          </a:xfrm>
          <a:prstGeom prst="rect">
            <a:avLst/>
          </a:prstGeom>
        </p:spPr>
      </p:pic>
      <p:pic>
        <p:nvPicPr>
          <p:cNvPr id="9" name="Рисунок 8" descr="Изображение выглядит как одежда&#10;&#10;Автоматически созданное описание">
            <a:extLst>
              <a:ext uri="{FF2B5EF4-FFF2-40B4-BE49-F238E27FC236}">
                <a16:creationId xmlns:a16="http://schemas.microsoft.com/office/drawing/2014/main" id="{8F1E2582-424B-496E-9B23-5ABF6029E9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112" y="2672949"/>
            <a:ext cx="2483877" cy="2016092"/>
          </a:xfrm>
          <a:prstGeom prst="rect">
            <a:avLst/>
          </a:prstGeom>
        </p:spPr>
      </p:pic>
      <p:pic>
        <p:nvPicPr>
          <p:cNvPr id="11" name="Рисунок 10" descr="Изображение выглядит как текст, карта, рисунок&#10;&#10;Автоматически созданное описание">
            <a:extLst>
              <a:ext uri="{FF2B5EF4-FFF2-40B4-BE49-F238E27FC236}">
                <a16:creationId xmlns:a16="http://schemas.microsoft.com/office/drawing/2014/main" id="{CD176C8B-B3FE-4F6D-A924-C3D77C8180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563" y="2531285"/>
            <a:ext cx="2088232" cy="2181182"/>
          </a:xfrm>
          <a:prstGeom prst="rect">
            <a:avLst/>
          </a:prstGeom>
        </p:spPr>
      </p:pic>
      <p:pic>
        <p:nvPicPr>
          <p:cNvPr id="13" name="Рисунок 12" descr="Изображение выглядит как внутренний, стол, сидит, тарелка&#10;&#10;Автоматически созданное описание">
            <a:extLst>
              <a:ext uri="{FF2B5EF4-FFF2-40B4-BE49-F238E27FC236}">
                <a16:creationId xmlns:a16="http://schemas.microsoft.com/office/drawing/2014/main" id="{B8C31530-0D14-43F0-A1D8-3701E2B76EE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740" y="2564904"/>
            <a:ext cx="1928302" cy="22321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4777B36-771A-4ACF-9207-5FA69F537870}"/>
              </a:ext>
            </a:extLst>
          </p:cNvPr>
          <p:cNvSpPr txBox="1"/>
          <p:nvPr/>
        </p:nvSpPr>
        <p:spPr>
          <a:xfrm>
            <a:off x="350912" y="4869160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Полная срединная </a:t>
            </a:r>
            <a:r>
              <a:rPr lang="ru-RU" sz="14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стернотомия</a:t>
            </a:r>
            <a:endParaRPr lang="de-DE" sz="1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BC928C-A426-4B76-BEDA-C21E6C50A12A}"/>
              </a:ext>
            </a:extLst>
          </p:cNvPr>
          <p:cNvSpPr txBox="1"/>
          <p:nvPr/>
        </p:nvSpPr>
        <p:spPr>
          <a:xfrm>
            <a:off x="2589560" y="4761438"/>
            <a:ext cx="15841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Нижняя частичная срединная </a:t>
            </a:r>
            <a:r>
              <a:rPr lang="ru-RU" sz="14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стернотомия</a:t>
            </a:r>
            <a:endParaRPr lang="de-DE" sz="1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891F75-F4FE-4BA1-B693-3ADBB3D89776}"/>
              </a:ext>
            </a:extLst>
          </p:cNvPr>
          <p:cNvSpPr txBox="1"/>
          <p:nvPr/>
        </p:nvSpPr>
        <p:spPr>
          <a:xfrm>
            <a:off x="4742350" y="4869160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Минимальноинвазивная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торакотомия</a:t>
            </a:r>
            <a:endParaRPr lang="de-DE" sz="1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5EAB05-0007-456E-9520-22158B60A3B0}"/>
              </a:ext>
            </a:extLst>
          </p:cNvPr>
          <p:cNvSpPr txBox="1"/>
          <p:nvPr/>
        </p:nvSpPr>
        <p:spPr>
          <a:xfrm>
            <a:off x="7136018" y="4976881"/>
            <a:ext cx="1727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Da Vinci</a:t>
            </a:r>
          </a:p>
        </p:txBody>
      </p:sp>
      <p:pic>
        <p:nvPicPr>
          <p:cNvPr id="19" name="Звук 18">
            <a:hlinkClick r:id="" action="ppaction://media"/>
            <a:extLst>
              <a:ext uri="{FF2B5EF4-FFF2-40B4-BE49-F238E27FC236}">
                <a16:creationId xmlns:a16="http://schemas.microsoft.com/office/drawing/2014/main" id="{1029688B-FB63-43CC-B6B9-EFFA979D274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759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5996"/>
    </mc:Choice>
    <mc:Fallback>
      <p:transition spd="slow" advTm="1759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© 2008 Asklepios Kliniken">
  <a:themeElements>
    <a:clrScheme name="© 2008 Asklepios Kliniken 1">
      <a:dk1>
        <a:srgbClr val="000000"/>
      </a:dk1>
      <a:lt1>
        <a:srgbClr val="FFFFFF"/>
      </a:lt1>
      <a:dk2>
        <a:srgbClr val="FFB90F"/>
      </a:dk2>
      <a:lt2>
        <a:srgbClr val="F66900"/>
      </a:lt2>
      <a:accent1>
        <a:srgbClr val="005C39"/>
      </a:accent1>
      <a:accent2>
        <a:srgbClr val="00925A"/>
      </a:accent2>
      <a:accent3>
        <a:srgbClr val="FFFFFF"/>
      </a:accent3>
      <a:accent4>
        <a:srgbClr val="000000"/>
      </a:accent4>
      <a:accent5>
        <a:srgbClr val="AAB5AE"/>
      </a:accent5>
      <a:accent6>
        <a:srgbClr val="008451"/>
      </a:accent6>
      <a:hlink>
        <a:srgbClr val="7BD3A7"/>
      </a:hlink>
      <a:folHlink>
        <a:srgbClr val="BAE8D1"/>
      </a:folHlink>
    </a:clrScheme>
    <a:fontScheme name="© 2008 Asklepios Kliniken">
      <a:majorFont>
        <a:latin typeface="Franklin Gothic Medium"/>
        <a:ea typeface=""/>
        <a:cs typeface=""/>
      </a:majorFont>
      <a:minorFont>
        <a:latin typeface="Franklin Gothic Dem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accent2"/>
          </a:buClr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accent2"/>
          </a:buClr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© 2008 Asklepios Kliniken 1">
        <a:dk1>
          <a:srgbClr val="000000"/>
        </a:dk1>
        <a:lt1>
          <a:srgbClr val="FFFFFF"/>
        </a:lt1>
        <a:dk2>
          <a:srgbClr val="FFB90F"/>
        </a:dk2>
        <a:lt2>
          <a:srgbClr val="F66900"/>
        </a:lt2>
        <a:accent1>
          <a:srgbClr val="005C39"/>
        </a:accent1>
        <a:accent2>
          <a:srgbClr val="00925A"/>
        </a:accent2>
        <a:accent3>
          <a:srgbClr val="FFFFFF"/>
        </a:accent3>
        <a:accent4>
          <a:srgbClr val="000000"/>
        </a:accent4>
        <a:accent5>
          <a:srgbClr val="AAB5AE"/>
        </a:accent5>
        <a:accent6>
          <a:srgbClr val="008451"/>
        </a:accent6>
        <a:hlink>
          <a:srgbClr val="7BD3A7"/>
        </a:hlink>
        <a:folHlink>
          <a:srgbClr val="BAE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© 2008 Asklepios Kliniken">
  <a:themeElements>
    <a:clrScheme name="1_© 2008 Asklepios Kliniken 1">
      <a:dk1>
        <a:srgbClr val="000000"/>
      </a:dk1>
      <a:lt1>
        <a:srgbClr val="FFFFFF"/>
      </a:lt1>
      <a:dk2>
        <a:srgbClr val="FFB90F"/>
      </a:dk2>
      <a:lt2>
        <a:srgbClr val="F66900"/>
      </a:lt2>
      <a:accent1>
        <a:srgbClr val="005C39"/>
      </a:accent1>
      <a:accent2>
        <a:srgbClr val="00925A"/>
      </a:accent2>
      <a:accent3>
        <a:srgbClr val="FFFFFF"/>
      </a:accent3>
      <a:accent4>
        <a:srgbClr val="000000"/>
      </a:accent4>
      <a:accent5>
        <a:srgbClr val="AAB5AE"/>
      </a:accent5>
      <a:accent6>
        <a:srgbClr val="008451"/>
      </a:accent6>
      <a:hlink>
        <a:srgbClr val="7BD3A7"/>
      </a:hlink>
      <a:folHlink>
        <a:srgbClr val="BAE8D1"/>
      </a:folHlink>
    </a:clrScheme>
    <a:fontScheme name="1_© 2008 Asklepios Kliniken">
      <a:majorFont>
        <a:latin typeface="Franklin Gothic Medium"/>
        <a:ea typeface=""/>
        <a:cs typeface=""/>
      </a:majorFont>
      <a:minorFont>
        <a:latin typeface="Franklin Gothic Dem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accent2"/>
          </a:buClr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accent2"/>
          </a:buClr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1_© 2008 Asklepios Kliniken 1">
        <a:dk1>
          <a:srgbClr val="000000"/>
        </a:dk1>
        <a:lt1>
          <a:srgbClr val="FFFFFF"/>
        </a:lt1>
        <a:dk2>
          <a:srgbClr val="FFB90F"/>
        </a:dk2>
        <a:lt2>
          <a:srgbClr val="F66900"/>
        </a:lt2>
        <a:accent1>
          <a:srgbClr val="005C39"/>
        </a:accent1>
        <a:accent2>
          <a:srgbClr val="00925A"/>
        </a:accent2>
        <a:accent3>
          <a:srgbClr val="FFFFFF"/>
        </a:accent3>
        <a:accent4>
          <a:srgbClr val="000000"/>
        </a:accent4>
        <a:accent5>
          <a:srgbClr val="AAB5AE"/>
        </a:accent5>
        <a:accent6>
          <a:srgbClr val="008451"/>
        </a:accent6>
        <a:hlink>
          <a:srgbClr val="7BD3A7"/>
        </a:hlink>
        <a:folHlink>
          <a:srgbClr val="BAE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© 2008 Asklepios Kliniken">
  <a:themeElements>
    <a:clrScheme name="2_© 2008 Asklepios Kliniken 1">
      <a:dk1>
        <a:srgbClr val="000000"/>
      </a:dk1>
      <a:lt1>
        <a:srgbClr val="FFFFFF"/>
      </a:lt1>
      <a:dk2>
        <a:srgbClr val="FFB90F"/>
      </a:dk2>
      <a:lt2>
        <a:srgbClr val="F66900"/>
      </a:lt2>
      <a:accent1>
        <a:srgbClr val="005C39"/>
      </a:accent1>
      <a:accent2>
        <a:srgbClr val="00925A"/>
      </a:accent2>
      <a:accent3>
        <a:srgbClr val="FFFFFF"/>
      </a:accent3>
      <a:accent4>
        <a:srgbClr val="000000"/>
      </a:accent4>
      <a:accent5>
        <a:srgbClr val="AAB5AE"/>
      </a:accent5>
      <a:accent6>
        <a:srgbClr val="008451"/>
      </a:accent6>
      <a:hlink>
        <a:srgbClr val="7BD3A7"/>
      </a:hlink>
      <a:folHlink>
        <a:srgbClr val="BAE8D1"/>
      </a:folHlink>
    </a:clrScheme>
    <a:fontScheme name="2_© 2008 Asklepios Kliniken">
      <a:majorFont>
        <a:latin typeface="Franklin Gothic Medium"/>
        <a:ea typeface=""/>
        <a:cs typeface=""/>
      </a:majorFont>
      <a:minorFont>
        <a:latin typeface="Franklin Gothic Dem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accent2"/>
          </a:buClr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accent2"/>
          </a:buClr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2_© 2008 Asklepios Kliniken 1">
        <a:dk1>
          <a:srgbClr val="000000"/>
        </a:dk1>
        <a:lt1>
          <a:srgbClr val="FFFFFF"/>
        </a:lt1>
        <a:dk2>
          <a:srgbClr val="FFB90F"/>
        </a:dk2>
        <a:lt2>
          <a:srgbClr val="F66900"/>
        </a:lt2>
        <a:accent1>
          <a:srgbClr val="005C39"/>
        </a:accent1>
        <a:accent2>
          <a:srgbClr val="00925A"/>
        </a:accent2>
        <a:accent3>
          <a:srgbClr val="FFFFFF"/>
        </a:accent3>
        <a:accent4>
          <a:srgbClr val="000000"/>
        </a:accent4>
        <a:accent5>
          <a:srgbClr val="AAB5AE"/>
        </a:accent5>
        <a:accent6>
          <a:srgbClr val="008451"/>
        </a:accent6>
        <a:hlink>
          <a:srgbClr val="7BD3A7"/>
        </a:hlink>
        <a:folHlink>
          <a:srgbClr val="BAE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© 2008 Asklepios Kliniken">
  <a:themeElements>
    <a:clrScheme name="3_© 2008 Asklepios Kliniken 1">
      <a:dk1>
        <a:srgbClr val="000000"/>
      </a:dk1>
      <a:lt1>
        <a:srgbClr val="FFFFFF"/>
      </a:lt1>
      <a:dk2>
        <a:srgbClr val="FFB90F"/>
      </a:dk2>
      <a:lt2>
        <a:srgbClr val="F66900"/>
      </a:lt2>
      <a:accent1>
        <a:srgbClr val="005C39"/>
      </a:accent1>
      <a:accent2>
        <a:srgbClr val="00925A"/>
      </a:accent2>
      <a:accent3>
        <a:srgbClr val="FFFFFF"/>
      </a:accent3>
      <a:accent4>
        <a:srgbClr val="000000"/>
      </a:accent4>
      <a:accent5>
        <a:srgbClr val="AAB5AE"/>
      </a:accent5>
      <a:accent6>
        <a:srgbClr val="008451"/>
      </a:accent6>
      <a:hlink>
        <a:srgbClr val="7BD3A7"/>
      </a:hlink>
      <a:folHlink>
        <a:srgbClr val="BAE8D1"/>
      </a:folHlink>
    </a:clrScheme>
    <a:fontScheme name="3_© 2008 Asklepios Kliniken">
      <a:majorFont>
        <a:latin typeface="Franklin Gothic Medium"/>
        <a:ea typeface=""/>
        <a:cs typeface=""/>
      </a:majorFont>
      <a:minorFont>
        <a:latin typeface="Franklin Gothic Dem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accent2"/>
          </a:buClr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accent2"/>
          </a:buClr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3_© 2008 Asklepios Kliniken 1">
        <a:dk1>
          <a:srgbClr val="000000"/>
        </a:dk1>
        <a:lt1>
          <a:srgbClr val="FFFFFF"/>
        </a:lt1>
        <a:dk2>
          <a:srgbClr val="FFB90F"/>
        </a:dk2>
        <a:lt2>
          <a:srgbClr val="F66900"/>
        </a:lt2>
        <a:accent1>
          <a:srgbClr val="005C39"/>
        </a:accent1>
        <a:accent2>
          <a:srgbClr val="00925A"/>
        </a:accent2>
        <a:accent3>
          <a:srgbClr val="FFFFFF"/>
        </a:accent3>
        <a:accent4>
          <a:srgbClr val="000000"/>
        </a:accent4>
        <a:accent5>
          <a:srgbClr val="AAB5AE"/>
        </a:accent5>
        <a:accent6>
          <a:srgbClr val="008451"/>
        </a:accent6>
        <a:hlink>
          <a:srgbClr val="7BD3A7"/>
        </a:hlink>
        <a:folHlink>
          <a:srgbClr val="BAE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442B4C40B73FC4A9A17E7BE840311FB" ma:contentTypeVersion="3" ma:contentTypeDescription="Ein neues Dokument erstellen." ma:contentTypeScope="" ma:versionID="a7026b083e3c4d1e7b4e48098c1a759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93fecb251df2dbdda35da57d3ead09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Inhaltstyp"/>
        <xsd:element ref="dc:title" minOccurs="0" maxOccurs="1" ma:index="3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6D053CEC-23D4-4B72-81FE-F64310CC05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AEF2F6-88FF-41CE-AA7D-98A51C98EF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AE61D11-FD8E-49B6-A12D-56AEB63DC6C6}">
  <ds:schemaRefs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257BE876-D5D9-4AC7-A815-E09FFC67306D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494</Words>
  <Application>Microsoft Office PowerPoint</Application>
  <PresentationFormat>Экран (4:3)</PresentationFormat>
  <Paragraphs>141</Paragraphs>
  <Slides>27</Slides>
  <Notes>4</Notes>
  <HiddenSlides>0</HiddenSlides>
  <MMClips>27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27</vt:i4>
      </vt:variant>
    </vt:vector>
  </HeadingPairs>
  <TitlesOfParts>
    <vt:vector size="38" baseType="lpstr">
      <vt:lpstr>Arial</vt:lpstr>
      <vt:lpstr>Book Antiqua</vt:lpstr>
      <vt:lpstr>Calibri Light</vt:lpstr>
      <vt:lpstr>Franklin Gothic Book</vt:lpstr>
      <vt:lpstr>Franklin Gothic Demi</vt:lpstr>
      <vt:lpstr>Franklin Gothic Medium</vt:lpstr>
      <vt:lpstr>Wingdings</vt:lpstr>
      <vt:lpstr>© 2008 Asklepios Kliniken</vt:lpstr>
      <vt:lpstr>1_© 2008 Asklepios Kliniken</vt:lpstr>
      <vt:lpstr>2_© 2008 Asklepios Kliniken</vt:lpstr>
      <vt:lpstr>3_© 2008 Asklepios Kliniken</vt:lpstr>
      <vt:lpstr>Презентация PowerPoint</vt:lpstr>
      <vt:lpstr>Анатомия коронарных (венечных) артерий</vt:lpstr>
      <vt:lpstr>Ишемическая болезнь сердца (ИБС)</vt:lpstr>
      <vt:lpstr>Ишемическая болезнь сердца (ИБС)</vt:lpstr>
      <vt:lpstr>Лечение ишемической болезни сердца</vt:lpstr>
      <vt:lpstr>Аортокоронарное шунтирование</vt:lpstr>
      <vt:lpstr>Аортокоронарное шунтирование</vt:lpstr>
      <vt:lpstr>Аортокоронарное шунтирование</vt:lpstr>
      <vt:lpstr>Аортокоронарное шунтирование</vt:lpstr>
      <vt:lpstr>Аортокоронарное шунтирование</vt:lpstr>
      <vt:lpstr>Аортокоронарное шунтирование</vt:lpstr>
      <vt:lpstr>Аортокоронарное шунтирование</vt:lpstr>
      <vt:lpstr>Аортокоронарное шунтирование</vt:lpstr>
      <vt:lpstr>Аортокоронарное шунтирование</vt:lpstr>
      <vt:lpstr>Аортокоронарное шунтирование</vt:lpstr>
      <vt:lpstr>Аортокоронарное шунтирование</vt:lpstr>
      <vt:lpstr>Аортокоронарное шунтирование</vt:lpstr>
      <vt:lpstr>Аортокоронарное шунтирование</vt:lpstr>
      <vt:lpstr>Аортокоронарное шунтирование</vt:lpstr>
      <vt:lpstr>Аортокоронарное шунтирование</vt:lpstr>
      <vt:lpstr>Аортокоронарное шунтирование</vt:lpstr>
      <vt:lpstr>Аортокоронарное шунтирование</vt:lpstr>
      <vt:lpstr>Аортокоронарное шунтирование</vt:lpstr>
      <vt:lpstr>Аортокоронарное шунтирование</vt:lpstr>
      <vt:lpstr>Аортокоронарное шунтирование</vt:lpstr>
      <vt:lpstr>Аортокоронарное шунтирование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Stanislav Tsvelodub</dc:creator>
  <cp:lastModifiedBy>Stanislav Tsvelodub</cp:lastModifiedBy>
  <cp:revision>112</cp:revision>
  <dcterms:created xsi:type="dcterms:W3CDTF">2020-05-13T12:22:04Z</dcterms:created>
  <dcterms:modified xsi:type="dcterms:W3CDTF">2020-06-27T17:41:58Z</dcterms:modified>
</cp:coreProperties>
</file>