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5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2192000" cy="6858000"/>
  <p:notesSz cx="6858000" cy="9144000"/>
  <p:embeddedFontLst>
    <p:embeddedFont>
      <p:font typeface="Inter" panose="02000503000000020004" pitchFamily="2" charset="0"/>
      <p:regular r:id="rId5"/>
      <p:bold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Inter SemiBold" panose="02000503000000020004" pitchFamily="2" charset="0"/>
      <p:regular r:id="rId11"/>
      <p:bold r:id="rId12"/>
    </p:embeddedFont>
  </p:embeddedFontLst>
  <p:defaultTextStyle>
    <a:defPPr>
      <a:defRPr lang="en-US"/>
    </a:defPPr>
    <a:lvl1pPr marL="0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1pPr>
    <a:lvl2pPr marL="521711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2pPr>
    <a:lvl3pPr marL="1043422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3pPr>
    <a:lvl4pPr marL="1565133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4pPr>
    <a:lvl5pPr marL="2086844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5pPr>
    <a:lvl6pPr marL="2608555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6pPr>
    <a:lvl7pPr marL="3130266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7pPr>
    <a:lvl8pPr marL="3651976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8pPr>
    <a:lvl9pPr marL="4173687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1" userDrawn="1">
          <p15:clr>
            <a:srgbClr val="A4A3A4"/>
          </p15:clr>
        </p15:guide>
        <p15:guide id="4" pos="3885" userDrawn="1">
          <p15:clr>
            <a:srgbClr val="A4A3A4"/>
          </p15:clr>
        </p15:guide>
        <p15:guide id="5" pos="4248" userDrawn="1">
          <p15:clr>
            <a:srgbClr val="A4A3A4"/>
          </p15:clr>
        </p15:guide>
        <p15:guide id="6" pos="4339" userDrawn="1">
          <p15:clr>
            <a:srgbClr val="A4A3A4"/>
          </p15:clr>
        </p15:guide>
        <p15:guide id="7" pos="3795" userDrawn="1">
          <p15:clr>
            <a:srgbClr val="A4A3A4"/>
          </p15:clr>
        </p15:guide>
        <p15:guide id="8" pos="2026" userDrawn="1">
          <p15:clr>
            <a:srgbClr val="A4A3A4"/>
          </p15:clr>
        </p15:guide>
        <p15:guide id="9" pos="1980" userDrawn="1">
          <p15:clr>
            <a:srgbClr val="A4A3A4"/>
          </p15:clr>
        </p15:guide>
        <p15:guide id="10" pos="2071" userDrawn="1">
          <p15:clr>
            <a:srgbClr val="A4A3A4"/>
          </p15:clr>
        </p15:guide>
        <p15:guide id="11" pos="5609" userDrawn="1">
          <p15:clr>
            <a:srgbClr val="A4A3A4"/>
          </p15:clr>
        </p15:guide>
        <p15:guide id="12" pos="5700" userDrawn="1">
          <p15:clr>
            <a:srgbClr val="A4A3A4"/>
          </p15:clr>
        </p15:guide>
        <p15:guide id="13" pos="565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EE9"/>
    <a:srgbClr val="56B093"/>
    <a:srgbClr val="007377"/>
    <a:srgbClr val="00E487"/>
    <a:srgbClr val="1ECB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74" autoAdjust="0"/>
    <p:restoredTop sz="96395" autoAdjust="0"/>
  </p:normalViewPr>
  <p:slideViewPr>
    <p:cSldViewPr showGuides="1">
      <p:cViewPr varScale="1">
        <p:scale>
          <a:sx n="110" d="100"/>
          <a:sy n="110" d="100"/>
        </p:scale>
        <p:origin x="138" y="126"/>
      </p:cViewPr>
      <p:guideLst>
        <p:guide orient="horz" pos="2161"/>
        <p:guide pos="3841"/>
        <p:guide pos="3885"/>
        <p:guide pos="4248"/>
        <p:guide pos="4339"/>
        <p:guide pos="3795"/>
        <p:guide pos="2026"/>
        <p:guide pos="1980"/>
        <p:guide pos="2071"/>
        <p:guide pos="5609"/>
        <p:guide pos="5700"/>
        <p:guide pos="565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441A5F-628D-44D1-A609-075C3964E1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Inter" panose="02000503000000020004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6285-E5C5-477E-927A-DED670A810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D4484-00AE-4A89-A56A-1F3F4E6AD2E7}" type="datetimeFigureOut">
              <a:rPr lang="en-US" smtClean="0">
                <a:latin typeface="Inter" panose="02000503000000020004" pitchFamily="2" charset="0"/>
              </a:rPr>
              <a:t>8/7/2024</a:t>
            </a:fld>
            <a:endParaRPr lang="en-US" dirty="0">
              <a:latin typeface="Inter" panose="02000503000000020004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1ED41A-B88D-4A51-802B-2BF0EF593B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Inter" panose="02000503000000020004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A25E8-9FAE-471C-835A-E37A1F93E3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B5260-6B02-43F1-8733-AE49755B6740}" type="slidenum">
              <a:rPr lang="en-US" smtClean="0">
                <a:latin typeface="Inter" panose="02000503000000020004" pitchFamily="2" charset="0"/>
              </a:rPr>
              <a:t>‹Nr.›</a:t>
            </a:fld>
            <a:endParaRPr lang="en-US" dirty="0">
              <a:latin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105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ter" panose="0200050300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ter" panose="02000503000000020004" pitchFamily="2" charset="0"/>
              </a:defRPr>
            </a:lvl1pPr>
          </a:lstStyle>
          <a:p>
            <a:fld id="{B77D4DE8-A922-4B1E-BC2A-E5A2A021B048}" type="datetimeFigureOut">
              <a:rPr lang="en-US" smtClean="0"/>
              <a:pPr/>
              <a:t>8/7/2024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ter" panose="0200050300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ter" panose="02000503000000020004" pitchFamily="2" charset="0"/>
              </a:defRPr>
            </a:lvl1pPr>
          </a:lstStyle>
          <a:p>
            <a:fld id="{EB76CC90-A44C-4E13-BEC7-0F8CA1F95A1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798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1pPr>
    <a:lvl2pPr marL="521711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2pPr>
    <a:lvl3pPr marL="1043422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3pPr>
    <a:lvl4pPr marL="1565133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4pPr>
    <a:lvl5pPr marL="2086844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5pPr>
    <a:lvl6pPr marL="2608555" algn="l" defTabSz="1043422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30266" algn="l" defTabSz="1043422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1976" algn="l" defTabSz="1043422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3687" algn="l" defTabSz="1043422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2.svg"/><Relationship Id="rId18" Type="http://schemas.openxmlformats.org/officeDocument/2006/relationships/image" Target="../media/image27.svg"/><Relationship Id="rId3" Type="http://schemas.openxmlformats.org/officeDocument/2006/relationships/image" Target="../media/image18.svg"/><Relationship Id="rId7" Type="http://schemas.openxmlformats.org/officeDocument/2006/relationships/image" Target="../media/image20.svg"/><Relationship Id="rId12" Type="http://schemas.openxmlformats.org/officeDocument/2006/relationships/image" Target="../media/image14.png"/><Relationship Id="rId17" Type="http://schemas.openxmlformats.org/officeDocument/2006/relationships/image" Target="../media/image17.png"/><Relationship Id="rId2" Type="http://schemas.openxmlformats.org/officeDocument/2006/relationships/image" Target="../media/image9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6.svg"/><Relationship Id="rId5" Type="http://schemas.openxmlformats.org/officeDocument/2006/relationships/image" Target="../media/image4.svg"/><Relationship Id="rId15" Type="http://schemas.openxmlformats.org/officeDocument/2006/relationships/image" Target="../media/image24.sv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6.svg"/><Relationship Id="rId1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 dunk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2750" y="1806139"/>
            <a:ext cx="11366500" cy="3245724"/>
          </a:xfrm>
        </p:spPr>
        <p:txBody>
          <a:bodyPr anchor="ctr"/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Präsentationstitel einfügen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5891484"/>
            <a:ext cx="9144000" cy="453754"/>
          </a:xfrm>
        </p:spPr>
        <p:txBody>
          <a:bodyPr anchor="b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6963" indent="0" algn="ctr">
              <a:buNone/>
              <a:defRPr sz="1999"/>
            </a:lvl2pPr>
            <a:lvl3pPr marL="913923" indent="0" algn="ctr">
              <a:buNone/>
              <a:defRPr sz="1799"/>
            </a:lvl3pPr>
            <a:lvl4pPr marL="1370889" indent="0" algn="ctr">
              <a:buNone/>
              <a:defRPr sz="1599"/>
            </a:lvl4pPr>
            <a:lvl5pPr marL="1827852" indent="0" algn="ctr">
              <a:buNone/>
              <a:defRPr sz="1599"/>
            </a:lvl5pPr>
            <a:lvl6pPr marL="2284812" indent="0" algn="ctr">
              <a:buNone/>
              <a:defRPr sz="1599"/>
            </a:lvl6pPr>
            <a:lvl7pPr marL="2741775" indent="0" algn="ctr">
              <a:buNone/>
              <a:defRPr sz="1599"/>
            </a:lvl7pPr>
            <a:lvl8pPr marL="3198740" indent="0" algn="ctr">
              <a:buNone/>
              <a:defRPr sz="1599"/>
            </a:lvl8pPr>
            <a:lvl9pPr marL="3655703" indent="0" algn="ctr">
              <a:buNone/>
              <a:defRPr sz="1599"/>
            </a:lvl9pPr>
          </a:lstStyle>
          <a:p>
            <a:r>
              <a:rPr lang="de-DE" noProof="0"/>
              <a:t>Untertitel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1EE2EE1-1EA6-4940-853C-46CC8CE45B6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296001" y="512764"/>
            <a:ext cx="3599997" cy="96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211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dezent hel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469"/>
            <a:ext cx="8529922" cy="4635045"/>
          </a:xfrm>
        </p:spPr>
        <p:txBody>
          <a:bodyPr anchor="t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242518673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10880" y="1521184"/>
            <a:ext cx="6178854" cy="381744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69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392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0889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4pPr>
            <a:lvl5pPr marL="1827852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5pPr>
            <a:lvl6pPr marL="2284812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6pPr>
            <a:lvl7pPr marL="2741775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7pPr>
            <a:lvl8pPr marL="319874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8pPr>
            <a:lvl9pPr marL="3655703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/>
              <a:t>Text einfügen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47DF7D0-E13C-497A-8A71-C5A8B4D7F6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noProof="0"/>
              <a:t>Folientitel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239257397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4151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11368018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0880" y="1521182"/>
            <a:ext cx="8529920" cy="451734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5595476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415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 dunk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11368018" cy="7760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0880" y="1521182"/>
            <a:ext cx="8529920" cy="4517348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rgbClr val="00E487"/>
                </a:solidFill>
              </a:defRPr>
            </a:lvl3pPr>
            <a:lvl4pPr>
              <a:buClr>
                <a:schemeClr val="accent5"/>
              </a:buClr>
              <a:defRPr sz="1600">
                <a:solidFill>
                  <a:schemeClr val="bg1"/>
                </a:solidFill>
              </a:defRPr>
            </a:lvl4pPr>
            <a:lvl5pPr>
              <a:buClr>
                <a:schemeClr val="accent5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8C8BA7B-9FA3-DC60-AECD-73B981AF8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4531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415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0878" y="1521183"/>
            <a:ext cx="5292112" cy="4517348"/>
          </a:xfrm>
        </p:spPr>
        <p:txBody>
          <a:bodyPr/>
          <a:lstStyle>
            <a:lvl6pPr marL="509209" indent="0">
              <a:buNone/>
              <a:defRPr/>
            </a:lvl6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486789" y="1521183"/>
            <a:ext cx="5292112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BEC790B-BB37-46AF-9CC2-582F081B64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noProof="0"/>
              <a:t>Folientitel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3706938307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3EE699-16B4-4E6C-852E-7A2C3D133E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906" y="2"/>
            <a:ext cx="6095094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5292112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0878" y="1521183"/>
            <a:ext cx="5292112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8EA99CA-FB9D-88F6-1B98-01DBF94D14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11422050" y="255273"/>
            <a:ext cx="520812" cy="51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8656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3EE699-16B4-4E6C-852E-7A2C3D133E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-1"/>
            <a:ext cx="6095094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04203" y="512498"/>
            <a:ext cx="5274693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504203" y="1521183"/>
            <a:ext cx="5274693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365264175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, Aussage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3EE699-16B4-4E6C-852E-7A2C3D133E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906" y="3429905"/>
            <a:ext cx="6095094" cy="342809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5292112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0878" y="1521183"/>
            <a:ext cx="5292112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7219E9-6258-4F28-A57E-2D2A7A1479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906" y="2"/>
            <a:ext cx="6095094" cy="3429905"/>
          </a:xfrm>
          <a:solidFill>
            <a:schemeClr val="tx1"/>
          </a:solidFill>
        </p:spPr>
        <p:txBody>
          <a:bodyPr lIns="360000" tIns="360000" rIns="396000" bIns="360000" anchor="ctr"/>
          <a:lstStyle>
            <a:lvl1pPr algn="r">
              <a:defRPr sz="3400" b="1" i="0">
                <a:solidFill>
                  <a:schemeClr val="bg1"/>
                </a:solidFill>
                <a:latin typeface="Inter SemiBold" panose="02000503000000020004" pitchFamily="2" charset="0"/>
                <a:ea typeface="Inter SemiBold" panose="02000503000000020004" pitchFamily="2" charset="0"/>
              </a:defRPr>
            </a:lvl1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58EB6A3-B495-C332-9DDD-4B8D797212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6363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groß rech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E61418-E972-40CA-AF1C-5059724D87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49841" y="2"/>
            <a:ext cx="8542159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 noProof="0" dirty="0"/>
              <a:t>Bild durch Klicken auf Symbol hinzufügen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238646-6FE3-4B78-8959-D99C1035A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104" y="512498"/>
            <a:ext cx="2998167" cy="7760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266B1-3B43-413F-B581-A2BA7F232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4087E5-4709-465C-88EF-C43AFDD76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7F08074-975D-439A-8214-343997E501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104" y="1521183"/>
            <a:ext cx="2998558" cy="45173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A399AB5-1023-5D89-8D64-E5ACAA0B0C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11422050" y="255273"/>
            <a:ext cx="520812" cy="51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6306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D86AC41-762B-4924-A899-F81343A12E1E}"/>
              </a:ext>
            </a:extLst>
          </p:cNvPr>
          <p:cNvSpPr/>
          <p:nvPr/>
        </p:nvSpPr>
        <p:spPr>
          <a:xfrm>
            <a:off x="6096000" y="2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5292112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0878" y="1521183"/>
            <a:ext cx="5292112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486789" y="1521183"/>
            <a:ext cx="5292112" cy="45173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A38F309-83D6-3EBF-FAED-1984CDA2FF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5590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2750" y="1806139"/>
            <a:ext cx="11366500" cy="3245724"/>
          </a:xfrm>
        </p:spPr>
        <p:txBody>
          <a:bodyPr anchor="ctr"/>
          <a:lstStyle>
            <a:lvl1pPr algn="ctr">
              <a:defRPr sz="50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Präsentationstitel einfügen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5891484"/>
            <a:ext cx="9144000" cy="453754"/>
          </a:xfrm>
        </p:spPr>
        <p:txBody>
          <a:bodyPr anchor="b"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456963" indent="0" algn="ctr">
              <a:buNone/>
              <a:defRPr sz="1999"/>
            </a:lvl2pPr>
            <a:lvl3pPr marL="913923" indent="0" algn="ctr">
              <a:buNone/>
              <a:defRPr sz="1799"/>
            </a:lvl3pPr>
            <a:lvl4pPr marL="1370889" indent="0" algn="ctr">
              <a:buNone/>
              <a:defRPr sz="1599"/>
            </a:lvl4pPr>
            <a:lvl5pPr marL="1827852" indent="0" algn="ctr">
              <a:buNone/>
              <a:defRPr sz="1599"/>
            </a:lvl5pPr>
            <a:lvl6pPr marL="2284812" indent="0" algn="ctr">
              <a:buNone/>
              <a:defRPr sz="1599"/>
            </a:lvl6pPr>
            <a:lvl7pPr marL="2741775" indent="0" algn="ctr">
              <a:buNone/>
              <a:defRPr sz="1599"/>
            </a:lvl7pPr>
            <a:lvl8pPr marL="3198740" indent="0" algn="ctr">
              <a:buNone/>
              <a:defRPr sz="1599"/>
            </a:lvl8pPr>
            <a:lvl9pPr marL="3655703" indent="0" algn="ctr">
              <a:buNone/>
              <a:defRPr sz="1599"/>
            </a:lvl9pPr>
          </a:lstStyle>
          <a:p>
            <a:r>
              <a:rPr lang="de-DE" noProof="0"/>
              <a:t>Untertitel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FAAF433-CDCE-4140-9CD7-74ABA3F3C1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296001" y="512764"/>
            <a:ext cx="3599997" cy="96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7787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17976207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62889696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4A98BD5E-651E-D84D-AB8D-ED1948F6E6C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891484"/>
            <a:ext cx="9144000" cy="453754"/>
          </a:xfrm>
        </p:spPr>
        <p:txBody>
          <a:bodyPr anchor="b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Inter SemiBold" panose="02000503000000020004" pitchFamily="2" charset="0"/>
                <a:ea typeface="Inter SemiBold" panose="02000503000000020004" pitchFamily="2" charset="0"/>
              </a:defRPr>
            </a:lvl1pPr>
            <a:lvl2pPr marL="456963" indent="0" algn="ctr">
              <a:buNone/>
              <a:defRPr sz="1999"/>
            </a:lvl2pPr>
            <a:lvl3pPr marL="913923" indent="0" algn="ctr">
              <a:buNone/>
              <a:defRPr sz="1799"/>
            </a:lvl3pPr>
            <a:lvl4pPr marL="1370889" indent="0" algn="ctr">
              <a:buNone/>
              <a:defRPr sz="1599"/>
            </a:lvl4pPr>
            <a:lvl5pPr marL="1827852" indent="0" algn="ctr">
              <a:buNone/>
              <a:defRPr sz="1599"/>
            </a:lvl5pPr>
            <a:lvl6pPr marL="2284812" indent="0" algn="ctr">
              <a:buNone/>
              <a:defRPr sz="1599"/>
            </a:lvl6pPr>
            <a:lvl7pPr marL="2741775" indent="0" algn="ctr">
              <a:buNone/>
              <a:defRPr sz="1599"/>
            </a:lvl7pPr>
            <a:lvl8pPr marL="3198740" indent="0" algn="ctr">
              <a:buNone/>
              <a:defRPr sz="1599"/>
            </a:lvl8pPr>
            <a:lvl9pPr marL="3655703" indent="0" algn="ctr">
              <a:buNone/>
              <a:defRPr sz="1599"/>
            </a:lvl9pPr>
          </a:lstStyle>
          <a:p>
            <a:r>
              <a:rPr lang="de-DE" noProof="0"/>
              <a:t>asklepios.com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82254F0-917E-904C-9D4D-B2A4C74EC9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296000" y="2024055"/>
            <a:ext cx="3600000" cy="223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48673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d Symb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C4D39E01-7B56-664D-8A8B-76F38B05346D}"/>
              </a:ext>
            </a:extLst>
          </p:cNvPr>
          <p:cNvSpPr/>
          <p:nvPr userDrawn="1"/>
        </p:nvSpPr>
        <p:spPr>
          <a:xfrm>
            <a:off x="1" y="1"/>
            <a:ext cx="3048262" cy="3430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3B3FAB6-1AE2-C949-99A5-8745E798F798}"/>
              </a:ext>
            </a:extLst>
          </p:cNvPr>
          <p:cNvSpPr/>
          <p:nvPr userDrawn="1"/>
        </p:nvSpPr>
        <p:spPr>
          <a:xfrm>
            <a:off x="1" y="3445567"/>
            <a:ext cx="3049795" cy="3430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E925057-4706-214E-9503-6F111819A0ED}"/>
              </a:ext>
            </a:extLst>
          </p:cNvPr>
          <p:cNvSpPr/>
          <p:nvPr userDrawn="1"/>
        </p:nvSpPr>
        <p:spPr>
          <a:xfrm>
            <a:off x="3039548" y="3445567"/>
            <a:ext cx="3049795" cy="3430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962C70B-1C1E-984F-8BF4-590B9E3EE647}"/>
              </a:ext>
            </a:extLst>
          </p:cNvPr>
          <p:cNvSpPr/>
          <p:nvPr userDrawn="1"/>
        </p:nvSpPr>
        <p:spPr>
          <a:xfrm>
            <a:off x="6104469" y="1"/>
            <a:ext cx="3033765" cy="3430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98960BE-B209-DF42-82BC-641CCF5EFC5C}"/>
              </a:ext>
            </a:extLst>
          </p:cNvPr>
          <p:cNvSpPr/>
          <p:nvPr userDrawn="1"/>
        </p:nvSpPr>
        <p:spPr>
          <a:xfrm>
            <a:off x="6090877" y="3445567"/>
            <a:ext cx="3049795" cy="3430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D58B81E-51AF-B445-AEA9-99B1A6FC3DA6}"/>
              </a:ext>
            </a:extLst>
          </p:cNvPr>
          <p:cNvSpPr/>
          <p:nvPr userDrawn="1"/>
        </p:nvSpPr>
        <p:spPr>
          <a:xfrm>
            <a:off x="9142205" y="1"/>
            <a:ext cx="3049795" cy="3430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AF5475B-5717-6F40-8578-08C4A6031FE1}"/>
              </a:ext>
            </a:extLst>
          </p:cNvPr>
          <p:cNvSpPr/>
          <p:nvPr userDrawn="1"/>
        </p:nvSpPr>
        <p:spPr>
          <a:xfrm>
            <a:off x="9142205" y="3445567"/>
            <a:ext cx="3049795" cy="16906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E05316D-918B-3F47-A80C-01C2B86DC8F9}"/>
              </a:ext>
            </a:extLst>
          </p:cNvPr>
          <p:cNvSpPr/>
          <p:nvPr userDrawn="1"/>
        </p:nvSpPr>
        <p:spPr>
          <a:xfrm>
            <a:off x="3052235" y="1"/>
            <a:ext cx="3048262" cy="3430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B8B1DB7-99A2-3E47-B2AE-BB8C8A6A0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7196674" y="555899"/>
            <a:ext cx="838200" cy="2451100"/>
          </a:xfrm>
          <a:prstGeom prst="rect">
            <a:avLst/>
          </a:prstGeom>
        </p:spPr>
      </p:pic>
      <p:sp>
        <p:nvSpPr>
          <p:cNvPr id="6" name="Freihandform 5">
            <a:extLst>
              <a:ext uri="{FF2B5EF4-FFF2-40B4-BE49-F238E27FC236}">
                <a16:creationId xmlns:a16="http://schemas.microsoft.com/office/drawing/2014/main" id="{8BA77E13-74CD-9A4E-9540-B664A3680559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3959059" y="2050076"/>
            <a:ext cx="818782" cy="816903"/>
          </a:xfrm>
          <a:custGeom>
            <a:avLst/>
            <a:gdLst>
              <a:gd name="connsiteX0" fmla="*/ 185857 w 371712"/>
              <a:gd name="connsiteY0" fmla="*/ 0 h 370859"/>
              <a:gd name="connsiteX1" fmla="*/ 0 w 371712"/>
              <a:gd name="connsiteY1" fmla="*/ 185430 h 370859"/>
              <a:gd name="connsiteX2" fmla="*/ 185857 w 371712"/>
              <a:gd name="connsiteY2" fmla="*/ 370860 h 370859"/>
              <a:gd name="connsiteX3" fmla="*/ 371713 w 371712"/>
              <a:gd name="connsiteY3" fmla="*/ 185430 h 370859"/>
              <a:gd name="connsiteX4" fmla="*/ 185857 w 371712"/>
              <a:gd name="connsiteY4" fmla="*/ 0 h 370859"/>
              <a:gd name="connsiteX5" fmla="*/ 185857 w 371712"/>
              <a:gd name="connsiteY5" fmla="*/ 16850 h 370859"/>
              <a:gd name="connsiteX6" fmla="*/ 203761 w 371712"/>
              <a:gd name="connsiteY6" fmla="*/ 34715 h 370859"/>
              <a:gd name="connsiteX7" fmla="*/ 196355 w 371712"/>
              <a:gd name="connsiteY7" fmla="*/ 49164 h 370859"/>
              <a:gd name="connsiteX8" fmla="*/ 196355 w 371712"/>
              <a:gd name="connsiteY8" fmla="*/ 104076 h 370859"/>
              <a:gd name="connsiteX9" fmla="*/ 175357 w 371712"/>
              <a:gd name="connsiteY9" fmla="*/ 118539 h 370859"/>
              <a:gd name="connsiteX10" fmla="*/ 175357 w 371712"/>
              <a:gd name="connsiteY10" fmla="*/ 49164 h 370859"/>
              <a:gd name="connsiteX11" fmla="*/ 167951 w 371712"/>
              <a:gd name="connsiteY11" fmla="*/ 34715 h 370859"/>
              <a:gd name="connsiteX12" fmla="*/ 185857 w 371712"/>
              <a:gd name="connsiteY12" fmla="*/ 16850 h 370859"/>
              <a:gd name="connsiteX13" fmla="*/ 140848 w 371712"/>
              <a:gd name="connsiteY13" fmla="*/ 70321 h 370859"/>
              <a:gd name="connsiteX14" fmla="*/ 162549 w 371712"/>
              <a:gd name="connsiteY14" fmla="*/ 65071 h 370859"/>
              <a:gd name="connsiteX15" fmla="*/ 162549 w 371712"/>
              <a:gd name="connsiteY15" fmla="*/ 100962 h 370859"/>
              <a:gd name="connsiteX16" fmla="*/ 131648 w 371712"/>
              <a:gd name="connsiteY16" fmla="*/ 85221 h 370859"/>
              <a:gd name="connsiteX17" fmla="*/ 140848 w 371712"/>
              <a:gd name="connsiteY17" fmla="*/ 70321 h 370859"/>
              <a:gd name="connsiteX18" fmla="*/ 196355 w 371712"/>
              <a:gd name="connsiteY18" fmla="*/ 344242 h 370859"/>
              <a:gd name="connsiteX19" fmla="*/ 185845 w 371712"/>
              <a:gd name="connsiteY19" fmla="*/ 354728 h 370859"/>
              <a:gd name="connsiteX20" fmla="*/ 175357 w 371712"/>
              <a:gd name="connsiteY20" fmla="*/ 344242 h 370859"/>
              <a:gd name="connsiteX21" fmla="*/ 175357 w 371712"/>
              <a:gd name="connsiteY21" fmla="*/ 295377 h 370859"/>
              <a:gd name="connsiteX22" fmla="*/ 196355 w 371712"/>
              <a:gd name="connsiteY22" fmla="*/ 280912 h 370859"/>
              <a:gd name="connsiteX23" fmla="*/ 196355 w 371712"/>
              <a:gd name="connsiteY23" fmla="*/ 344242 h 370859"/>
              <a:gd name="connsiteX24" fmla="*/ 228775 w 371712"/>
              <a:gd name="connsiteY24" fmla="*/ 242718 h 370859"/>
              <a:gd name="connsiteX25" fmla="*/ 162549 w 371712"/>
              <a:gd name="connsiteY25" fmla="*/ 288381 h 370859"/>
              <a:gd name="connsiteX26" fmla="*/ 162549 w 371712"/>
              <a:gd name="connsiteY26" fmla="*/ 322779 h 370859"/>
              <a:gd name="connsiteX27" fmla="*/ 127465 w 371712"/>
              <a:gd name="connsiteY27" fmla="*/ 290673 h 370859"/>
              <a:gd name="connsiteX28" fmla="*/ 143913 w 371712"/>
              <a:gd name="connsiteY28" fmla="*/ 265484 h 370859"/>
              <a:gd name="connsiteX29" fmla="*/ 209163 w 371712"/>
              <a:gd name="connsiteY29" fmla="*/ 220514 h 370859"/>
              <a:gd name="connsiteX30" fmla="*/ 209163 w 371712"/>
              <a:gd name="connsiteY30" fmla="*/ 186158 h 370859"/>
              <a:gd name="connsiteX31" fmla="*/ 244247 w 371712"/>
              <a:gd name="connsiteY31" fmla="*/ 218265 h 370859"/>
              <a:gd name="connsiteX32" fmla="*/ 228775 w 371712"/>
              <a:gd name="connsiteY32" fmla="*/ 242718 h 370859"/>
              <a:gd name="connsiteX33" fmla="*/ 175357 w 371712"/>
              <a:gd name="connsiteY33" fmla="*/ 227898 h 370859"/>
              <a:gd name="connsiteX34" fmla="*/ 175357 w 371712"/>
              <a:gd name="connsiteY34" fmla="*/ 185997 h 370859"/>
              <a:gd name="connsiteX35" fmla="*/ 196355 w 371712"/>
              <a:gd name="connsiteY35" fmla="*/ 171553 h 370859"/>
              <a:gd name="connsiteX36" fmla="*/ 196355 w 371712"/>
              <a:gd name="connsiteY36" fmla="*/ 213454 h 370859"/>
              <a:gd name="connsiteX37" fmla="*/ 175357 w 371712"/>
              <a:gd name="connsiteY37" fmla="*/ 227898 h 370859"/>
              <a:gd name="connsiteX38" fmla="*/ 228775 w 371712"/>
              <a:gd name="connsiteY38" fmla="*/ 133328 h 370859"/>
              <a:gd name="connsiteX39" fmla="*/ 162549 w 371712"/>
              <a:gd name="connsiteY39" fmla="*/ 178991 h 370859"/>
              <a:gd name="connsiteX40" fmla="*/ 162549 w 371712"/>
              <a:gd name="connsiteY40" fmla="*/ 213390 h 370859"/>
              <a:gd name="connsiteX41" fmla="*/ 127465 w 371712"/>
              <a:gd name="connsiteY41" fmla="*/ 181283 h 370859"/>
              <a:gd name="connsiteX42" fmla="*/ 143913 w 371712"/>
              <a:gd name="connsiteY42" fmla="*/ 156095 h 370859"/>
              <a:gd name="connsiteX43" fmla="*/ 209163 w 371712"/>
              <a:gd name="connsiteY43" fmla="*/ 111123 h 370859"/>
              <a:gd name="connsiteX44" fmla="*/ 209163 w 371712"/>
              <a:gd name="connsiteY44" fmla="*/ 76768 h 370859"/>
              <a:gd name="connsiteX45" fmla="*/ 244247 w 371712"/>
              <a:gd name="connsiteY45" fmla="*/ 108874 h 370859"/>
              <a:gd name="connsiteX46" fmla="*/ 228775 w 371712"/>
              <a:gd name="connsiteY46" fmla="*/ 133328 h 37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71712" h="370859">
                <a:moveTo>
                  <a:pt x="185857" y="0"/>
                </a:moveTo>
                <a:cubicBezTo>
                  <a:pt x="83211" y="0"/>
                  <a:pt x="0" y="83020"/>
                  <a:pt x="0" y="185430"/>
                </a:cubicBezTo>
                <a:cubicBezTo>
                  <a:pt x="0" y="287839"/>
                  <a:pt x="83211" y="370860"/>
                  <a:pt x="185857" y="370860"/>
                </a:cubicBezTo>
                <a:cubicBezTo>
                  <a:pt x="288502" y="370860"/>
                  <a:pt x="371713" y="287839"/>
                  <a:pt x="371713" y="185430"/>
                </a:cubicBezTo>
                <a:cubicBezTo>
                  <a:pt x="371713" y="83020"/>
                  <a:pt x="288502" y="0"/>
                  <a:pt x="185857" y="0"/>
                </a:cubicBezTo>
                <a:close/>
                <a:moveTo>
                  <a:pt x="185857" y="16850"/>
                </a:moveTo>
                <a:cubicBezTo>
                  <a:pt x="195745" y="16850"/>
                  <a:pt x="203761" y="24848"/>
                  <a:pt x="203761" y="34715"/>
                </a:cubicBezTo>
                <a:cubicBezTo>
                  <a:pt x="203761" y="40663"/>
                  <a:pt x="200836" y="45917"/>
                  <a:pt x="196355" y="49164"/>
                </a:cubicBezTo>
                <a:lnTo>
                  <a:pt x="196355" y="104076"/>
                </a:lnTo>
                <a:lnTo>
                  <a:pt x="175357" y="118539"/>
                </a:lnTo>
                <a:lnTo>
                  <a:pt x="175357" y="49164"/>
                </a:lnTo>
                <a:cubicBezTo>
                  <a:pt x="170876" y="45917"/>
                  <a:pt x="167951" y="40663"/>
                  <a:pt x="167951" y="34715"/>
                </a:cubicBezTo>
                <a:cubicBezTo>
                  <a:pt x="167951" y="24848"/>
                  <a:pt x="175968" y="16850"/>
                  <a:pt x="185857" y="16850"/>
                </a:cubicBezTo>
                <a:close/>
                <a:moveTo>
                  <a:pt x="140848" y="70321"/>
                </a:moveTo>
                <a:cubicBezTo>
                  <a:pt x="145602" y="66429"/>
                  <a:pt x="148103" y="62032"/>
                  <a:pt x="162549" y="65071"/>
                </a:cubicBezTo>
                <a:lnTo>
                  <a:pt x="162549" y="100962"/>
                </a:lnTo>
                <a:cubicBezTo>
                  <a:pt x="143277" y="96797"/>
                  <a:pt x="133060" y="91579"/>
                  <a:pt x="131648" y="85221"/>
                </a:cubicBezTo>
                <a:cubicBezTo>
                  <a:pt x="130482" y="79982"/>
                  <a:pt x="134150" y="75806"/>
                  <a:pt x="140848" y="70321"/>
                </a:cubicBezTo>
                <a:close/>
                <a:moveTo>
                  <a:pt x="196355" y="344242"/>
                </a:moveTo>
                <a:cubicBezTo>
                  <a:pt x="196355" y="350036"/>
                  <a:pt x="191653" y="354728"/>
                  <a:pt x="185845" y="354728"/>
                </a:cubicBezTo>
                <a:cubicBezTo>
                  <a:pt x="180059" y="354728"/>
                  <a:pt x="175357" y="350036"/>
                  <a:pt x="175357" y="344242"/>
                </a:cubicBezTo>
                <a:lnTo>
                  <a:pt x="175357" y="295377"/>
                </a:lnTo>
                <a:lnTo>
                  <a:pt x="196355" y="280912"/>
                </a:lnTo>
                <a:lnTo>
                  <a:pt x="196355" y="344242"/>
                </a:lnTo>
                <a:close/>
                <a:moveTo>
                  <a:pt x="228775" y="242718"/>
                </a:moveTo>
                <a:cubicBezTo>
                  <a:pt x="228753" y="242718"/>
                  <a:pt x="228667" y="242826"/>
                  <a:pt x="162549" y="288381"/>
                </a:cubicBezTo>
                <a:lnTo>
                  <a:pt x="162549" y="322779"/>
                </a:lnTo>
                <a:cubicBezTo>
                  <a:pt x="157865" y="321487"/>
                  <a:pt x="127465" y="311197"/>
                  <a:pt x="127465" y="290673"/>
                </a:cubicBezTo>
                <a:cubicBezTo>
                  <a:pt x="127465" y="278565"/>
                  <a:pt x="140056" y="268317"/>
                  <a:pt x="143913" y="265484"/>
                </a:cubicBezTo>
                <a:cubicBezTo>
                  <a:pt x="144281" y="265203"/>
                  <a:pt x="197265" y="228708"/>
                  <a:pt x="209163" y="220514"/>
                </a:cubicBezTo>
                <a:lnTo>
                  <a:pt x="209163" y="186158"/>
                </a:lnTo>
                <a:cubicBezTo>
                  <a:pt x="211498" y="186698"/>
                  <a:pt x="244247" y="197068"/>
                  <a:pt x="244247" y="218265"/>
                </a:cubicBezTo>
                <a:cubicBezTo>
                  <a:pt x="244247" y="229573"/>
                  <a:pt x="233412" y="239128"/>
                  <a:pt x="228775" y="242718"/>
                </a:cubicBezTo>
                <a:close/>
                <a:moveTo>
                  <a:pt x="175357" y="227898"/>
                </a:moveTo>
                <a:lnTo>
                  <a:pt x="175357" y="185997"/>
                </a:lnTo>
                <a:lnTo>
                  <a:pt x="196355" y="171553"/>
                </a:lnTo>
                <a:lnTo>
                  <a:pt x="196355" y="213454"/>
                </a:lnTo>
                <a:lnTo>
                  <a:pt x="175357" y="227898"/>
                </a:lnTo>
                <a:close/>
                <a:moveTo>
                  <a:pt x="228775" y="133328"/>
                </a:moveTo>
                <a:cubicBezTo>
                  <a:pt x="228753" y="133328"/>
                  <a:pt x="228667" y="133437"/>
                  <a:pt x="162549" y="178991"/>
                </a:cubicBezTo>
                <a:lnTo>
                  <a:pt x="162549" y="213390"/>
                </a:lnTo>
                <a:cubicBezTo>
                  <a:pt x="157865" y="212096"/>
                  <a:pt x="127465" y="201808"/>
                  <a:pt x="127465" y="181283"/>
                </a:cubicBezTo>
                <a:cubicBezTo>
                  <a:pt x="127465" y="169176"/>
                  <a:pt x="140056" y="158928"/>
                  <a:pt x="143913" y="156095"/>
                </a:cubicBezTo>
                <a:cubicBezTo>
                  <a:pt x="144281" y="155814"/>
                  <a:pt x="197265" y="119317"/>
                  <a:pt x="209163" y="111123"/>
                </a:cubicBezTo>
                <a:lnTo>
                  <a:pt x="209163" y="76768"/>
                </a:lnTo>
                <a:cubicBezTo>
                  <a:pt x="211498" y="77308"/>
                  <a:pt x="244247" y="87678"/>
                  <a:pt x="244247" y="108874"/>
                </a:cubicBezTo>
                <a:cubicBezTo>
                  <a:pt x="244247" y="120182"/>
                  <a:pt x="233412" y="129739"/>
                  <a:pt x="228775" y="133328"/>
                </a:cubicBezTo>
                <a:close/>
              </a:path>
            </a:pathLst>
          </a:custGeom>
          <a:solidFill>
            <a:schemeClr val="bg1"/>
          </a:solidFill>
          <a:ln w="1310" cap="flat">
            <a:noFill/>
            <a:prstDash val="solid"/>
            <a:miter/>
          </a:ln>
        </p:spPr>
        <p:txBody>
          <a:bodyPr rtlCol="0" anchor="ctr"/>
          <a:lstStyle/>
          <a:p>
            <a:endParaRPr lang="de-DE" b="0" i="0" noProof="0" dirty="0">
              <a:latin typeface="Inter" panose="02000503000000020004" pitchFamily="2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6612346-760A-B347-A36C-BF42523762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3379680" y="645285"/>
            <a:ext cx="2393372" cy="639237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8447B408-8100-CB43-9FBF-40AA97DB5A3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743400" y="489427"/>
            <a:ext cx="1800000" cy="1001612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15CF27AE-5F8D-024E-83F5-92E198532A8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/>
        </p:blipFill>
        <p:spPr>
          <a:xfrm>
            <a:off x="743400" y="1889257"/>
            <a:ext cx="1800000" cy="1117741"/>
          </a:xfrm>
          <a:prstGeom prst="rect">
            <a:avLst/>
          </a:prstGeom>
        </p:spPr>
      </p:pic>
      <p:sp>
        <p:nvSpPr>
          <p:cNvPr id="25" name="Freihandform 24">
            <a:extLst>
              <a:ext uri="{FF2B5EF4-FFF2-40B4-BE49-F238E27FC236}">
                <a16:creationId xmlns:a16="http://schemas.microsoft.com/office/drawing/2014/main" id="{9420C5C7-C031-D740-80B0-7D4435E779FA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3959059" y="5323362"/>
            <a:ext cx="818782" cy="816903"/>
          </a:xfrm>
          <a:custGeom>
            <a:avLst/>
            <a:gdLst>
              <a:gd name="connsiteX0" fmla="*/ 185857 w 371712"/>
              <a:gd name="connsiteY0" fmla="*/ 0 h 370859"/>
              <a:gd name="connsiteX1" fmla="*/ 0 w 371712"/>
              <a:gd name="connsiteY1" fmla="*/ 185430 h 370859"/>
              <a:gd name="connsiteX2" fmla="*/ 185857 w 371712"/>
              <a:gd name="connsiteY2" fmla="*/ 370860 h 370859"/>
              <a:gd name="connsiteX3" fmla="*/ 371713 w 371712"/>
              <a:gd name="connsiteY3" fmla="*/ 185430 h 370859"/>
              <a:gd name="connsiteX4" fmla="*/ 185857 w 371712"/>
              <a:gd name="connsiteY4" fmla="*/ 0 h 370859"/>
              <a:gd name="connsiteX5" fmla="*/ 185857 w 371712"/>
              <a:gd name="connsiteY5" fmla="*/ 16850 h 370859"/>
              <a:gd name="connsiteX6" fmla="*/ 203761 w 371712"/>
              <a:gd name="connsiteY6" fmla="*/ 34715 h 370859"/>
              <a:gd name="connsiteX7" fmla="*/ 196355 w 371712"/>
              <a:gd name="connsiteY7" fmla="*/ 49164 h 370859"/>
              <a:gd name="connsiteX8" fmla="*/ 196355 w 371712"/>
              <a:gd name="connsiteY8" fmla="*/ 104076 h 370859"/>
              <a:gd name="connsiteX9" fmla="*/ 175357 w 371712"/>
              <a:gd name="connsiteY9" fmla="*/ 118539 h 370859"/>
              <a:gd name="connsiteX10" fmla="*/ 175357 w 371712"/>
              <a:gd name="connsiteY10" fmla="*/ 49164 h 370859"/>
              <a:gd name="connsiteX11" fmla="*/ 167951 w 371712"/>
              <a:gd name="connsiteY11" fmla="*/ 34715 h 370859"/>
              <a:gd name="connsiteX12" fmla="*/ 185857 w 371712"/>
              <a:gd name="connsiteY12" fmla="*/ 16850 h 370859"/>
              <a:gd name="connsiteX13" fmla="*/ 140848 w 371712"/>
              <a:gd name="connsiteY13" fmla="*/ 70321 h 370859"/>
              <a:gd name="connsiteX14" fmla="*/ 162549 w 371712"/>
              <a:gd name="connsiteY14" fmla="*/ 65071 h 370859"/>
              <a:gd name="connsiteX15" fmla="*/ 162549 w 371712"/>
              <a:gd name="connsiteY15" fmla="*/ 100962 h 370859"/>
              <a:gd name="connsiteX16" fmla="*/ 131648 w 371712"/>
              <a:gd name="connsiteY16" fmla="*/ 85221 h 370859"/>
              <a:gd name="connsiteX17" fmla="*/ 140848 w 371712"/>
              <a:gd name="connsiteY17" fmla="*/ 70321 h 370859"/>
              <a:gd name="connsiteX18" fmla="*/ 196355 w 371712"/>
              <a:gd name="connsiteY18" fmla="*/ 344242 h 370859"/>
              <a:gd name="connsiteX19" fmla="*/ 185845 w 371712"/>
              <a:gd name="connsiteY19" fmla="*/ 354728 h 370859"/>
              <a:gd name="connsiteX20" fmla="*/ 175357 w 371712"/>
              <a:gd name="connsiteY20" fmla="*/ 344242 h 370859"/>
              <a:gd name="connsiteX21" fmla="*/ 175357 w 371712"/>
              <a:gd name="connsiteY21" fmla="*/ 295377 h 370859"/>
              <a:gd name="connsiteX22" fmla="*/ 196355 w 371712"/>
              <a:gd name="connsiteY22" fmla="*/ 280912 h 370859"/>
              <a:gd name="connsiteX23" fmla="*/ 196355 w 371712"/>
              <a:gd name="connsiteY23" fmla="*/ 344242 h 370859"/>
              <a:gd name="connsiteX24" fmla="*/ 228775 w 371712"/>
              <a:gd name="connsiteY24" fmla="*/ 242718 h 370859"/>
              <a:gd name="connsiteX25" fmla="*/ 162549 w 371712"/>
              <a:gd name="connsiteY25" fmla="*/ 288381 h 370859"/>
              <a:gd name="connsiteX26" fmla="*/ 162549 w 371712"/>
              <a:gd name="connsiteY26" fmla="*/ 322779 h 370859"/>
              <a:gd name="connsiteX27" fmla="*/ 127465 w 371712"/>
              <a:gd name="connsiteY27" fmla="*/ 290673 h 370859"/>
              <a:gd name="connsiteX28" fmla="*/ 143913 w 371712"/>
              <a:gd name="connsiteY28" fmla="*/ 265484 h 370859"/>
              <a:gd name="connsiteX29" fmla="*/ 209163 w 371712"/>
              <a:gd name="connsiteY29" fmla="*/ 220514 h 370859"/>
              <a:gd name="connsiteX30" fmla="*/ 209163 w 371712"/>
              <a:gd name="connsiteY30" fmla="*/ 186158 h 370859"/>
              <a:gd name="connsiteX31" fmla="*/ 244247 w 371712"/>
              <a:gd name="connsiteY31" fmla="*/ 218265 h 370859"/>
              <a:gd name="connsiteX32" fmla="*/ 228775 w 371712"/>
              <a:gd name="connsiteY32" fmla="*/ 242718 h 370859"/>
              <a:gd name="connsiteX33" fmla="*/ 175357 w 371712"/>
              <a:gd name="connsiteY33" fmla="*/ 227898 h 370859"/>
              <a:gd name="connsiteX34" fmla="*/ 175357 w 371712"/>
              <a:gd name="connsiteY34" fmla="*/ 185997 h 370859"/>
              <a:gd name="connsiteX35" fmla="*/ 196355 w 371712"/>
              <a:gd name="connsiteY35" fmla="*/ 171553 h 370859"/>
              <a:gd name="connsiteX36" fmla="*/ 196355 w 371712"/>
              <a:gd name="connsiteY36" fmla="*/ 213454 h 370859"/>
              <a:gd name="connsiteX37" fmla="*/ 175357 w 371712"/>
              <a:gd name="connsiteY37" fmla="*/ 227898 h 370859"/>
              <a:gd name="connsiteX38" fmla="*/ 228775 w 371712"/>
              <a:gd name="connsiteY38" fmla="*/ 133328 h 370859"/>
              <a:gd name="connsiteX39" fmla="*/ 162549 w 371712"/>
              <a:gd name="connsiteY39" fmla="*/ 178991 h 370859"/>
              <a:gd name="connsiteX40" fmla="*/ 162549 w 371712"/>
              <a:gd name="connsiteY40" fmla="*/ 213390 h 370859"/>
              <a:gd name="connsiteX41" fmla="*/ 127465 w 371712"/>
              <a:gd name="connsiteY41" fmla="*/ 181283 h 370859"/>
              <a:gd name="connsiteX42" fmla="*/ 143913 w 371712"/>
              <a:gd name="connsiteY42" fmla="*/ 156095 h 370859"/>
              <a:gd name="connsiteX43" fmla="*/ 209163 w 371712"/>
              <a:gd name="connsiteY43" fmla="*/ 111123 h 370859"/>
              <a:gd name="connsiteX44" fmla="*/ 209163 w 371712"/>
              <a:gd name="connsiteY44" fmla="*/ 76768 h 370859"/>
              <a:gd name="connsiteX45" fmla="*/ 244247 w 371712"/>
              <a:gd name="connsiteY45" fmla="*/ 108874 h 370859"/>
              <a:gd name="connsiteX46" fmla="*/ 228775 w 371712"/>
              <a:gd name="connsiteY46" fmla="*/ 133328 h 37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71712" h="370859">
                <a:moveTo>
                  <a:pt x="185857" y="0"/>
                </a:moveTo>
                <a:cubicBezTo>
                  <a:pt x="83211" y="0"/>
                  <a:pt x="0" y="83020"/>
                  <a:pt x="0" y="185430"/>
                </a:cubicBezTo>
                <a:cubicBezTo>
                  <a:pt x="0" y="287839"/>
                  <a:pt x="83211" y="370860"/>
                  <a:pt x="185857" y="370860"/>
                </a:cubicBezTo>
                <a:cubicBezTo>
                  <a:pt x="288502" y="370860"/>
                  <a:pt x="371713" y="287839"/>
                  <a:pt x="371713" y="185430"/>
                </a:cubicBezTo>
                <a:cubicBezTo>
                  <a:pt x="371713" y="83020"/>
                  <a:pt x="288502" y="0"/>
                  <a:pt x="185857" y="0"/>
                </a:cubicBezTo>
                <a:close/>
                <a:moveTo>
                  <a:pt x="185857" y="16850"/>
                </a:moveTo>
                <a:cubicBezTo>
                  <a:pt x="195745" y="16850"/>
                  <a:pt x="203761" y="24848"/>
                  <a:pt x="203761" y="34715"/>
                </a:cubicBezTo>
                <a:cubicBezTo>
                  <a:pt x="203761" y="40663"/>
                  <a:pt x="200836" y="45917"/>
                  <a:pt x="196355" y="49164"/>
                </a:cubicBezTo>
                <a:lnTo>
                  <a:pt x="196355" y="104076"/>
                </a:lnTo>
                <a:lnTo>
                  <a:pt x="175357" y="118539"/>
                </a:lnTo>
                <a:lnTo>
                  <a:pt x="175357" y="49164"/>
                </a:lnTo>
                <a:cubicBezTo>
                  <a:pt x="170876" y="45917"/>
                  <a:pt x="167951" y="40663"/>
                  <a:pt x="167951" y="34715"/>
                </a:cubicBezTo>
                <a:cubicBezTo>
                  <a:pt x="167951" y="24848"/>
                  <a:pt x="175968" y="16850"/>
                  <a:pt x="185857" y="16850"/>
                </a:cubicBezTo>
                <a:close/>
                <a:moveTo>
                  <a:pt x="140848" y="70321"/>
                </a:moveTo>
                <a:cubicBezTo>
                  <a:pt x="145602" y="66429"/>
                  <a:pt x="148103" y="62032"/>
                  <a:pt x="162549" y="65071"/>
                </a:cubicBezTo>
                <a:lnTo>
                  <a:pt x="162549" y="100962"/>
                </a:lnTo>
                <a:cubicBezTo>
                  <a:pt x="143277" y="96797"/>
                  <a:pt x="133060" y="91579"/>
                  <a:pt x="131648" y="85221"/>
                </a:cubicBezTo>
                <a:cubicBezTo>
                  <a:pt x="130482" y="79982"/>
                  <a:pt x="134150" y="75806"/>
                  <a:pt x="140848" y="70321"/>
                </a:cubicBezTo>
                <a:close/>
                <a:moveTo>
                  <a:pt x="196355" y="344242"/>
                </a:moveTo>
                <a:cubicBezTo>
                  <a:pt x="196355" y="350036"/>
                  <a:pt x="191653" y="354728"/>
                  <a:pt x="185845" y="354728"/>
                </a:cubicBezTo>
                <a:cubicBezTo>
                  <a:pt x="180059" y="354728"/>
                  <a:pt x="175357" y="350036"/>
                  <a:pt x="175357" y="344242"/>
                </a:cubicBezTo>
                <a:lnTo>
                  <a:pt x="175357" y="295377"/>
                </a:lnTo>
                <a:lnTo>
                  <a:pt x="196355" y="280912"/>
                </a:lnTo>
                <a:lnTo>
                  <a:pt x="196355" y="344242"/>
                </a:lnTo>
                <a:close/>
                <a:moveTo>
                  <a:pt x="228775" y="242718"/>
                </a:moveTo>
                <a:cubicBezTo>
                  <a:pt x="228753" y="242718"/>
                  <a:pt x="228667" y="242826"/>
                  <a:pt x="162549" y="288381"/>
                </a:cubicBezTo>
                <a:lnTo>
                  <a:pt x="162549" y="322779"/>
                </a:lnTo>
                <a:cubicBezTo>
                  <a:pt x="157865" y="321487"/>
                  <a:pt x="127465" y="311197"/>
                  <a:pt x="127465" y="290673"/>
                </a:cubicBezTo>
                <a:cubicBezTo>
                  <a:pt x="127465" y="278565"/>
                  <a:pt x="140056" y="268317"/>
                  <a:pt x="143913" y="265484"/>
                </a:cubicBezTo>
                <a:cubicBezTo>
                  <a:pt x="144281" y="265203"/>
                  <a:pt x="197265" y="228708"/>
                  <a:pt x="209163" y="220514"/>
                </a:cubicBezTo>
                <a:lnTo>
                  <a:pt x="209163" y="186158"/>
                </a:lnTo>
                <a:cubicBezTo>
                  <a:pt x="211498" y="186698"/>
                  <a:pt x="244247" y="197068"/>
                  <a:pt x="244247" y="218265"/>
                </a:cubicBezTo>
                <a:cubicBezTo>
                  <a:pt x="244247" y="229573"/>
                  <a:pt x="233412" y="239128"/>
                  <a:pt x="228775" y="242718"/>
                </a:cubicBezTo>
                <a:close/>
                <a:moveTo>
                  <a:pt x="175357" y="227898"/>
                </a:moveTo>
                <a:lnTo>
                  <a:pt x="175357" y="185997"/>
                </a:lnTo>
                <a:lnTo>
                  <a:pt x="196355" y="171553"/>
                </a:lnTo>
                <a:lnTo>
                  <a:pt x="196355" y="213454"/>
                </a:lnTo>
                <a:lnTo>
                  <a:pt x="175357" y="227898"/>
                </a:lnTo>
                <a:close/>
                <a:moveTo>
                  <a:pt x="228775" y="133328"/>
                </a:moveTo>
                <a:cubicBezTo>
                  <a:pt x="228753" y="133328"/>
                  <a:pt x="228667" y="133437"/>
                  <a:pt x="162549" y="178991"/>
                </a:cubicBezTo>
                <a:lnTo>
                  <a:pt x="162549" y="213390"/>
                </a:lnTo>
                <a:cubicBezTo>
                  <a:pt x="157865" y="212096"/>
                  <a:pt x="127465" y="201808"/>
                  <a:pt x="127465" y="181283"/>
                </a:cubicBezTo>
                <a:cubicBezTo>
                  <a:pt x="127465" y="169176"/>
                  <a:pt x="140056" y="158928"/>
                  <a:pt x="143913" y="156095"/>
                </a:cubicBezTo>
                <a:cubicBezTo>
                  <a:pt x="144281" y="155814"/>
                  <a:pt x="197265" y="119317"/>
                  <a:pt x="209163" y="111123"/>
                </a:cubicBezTo>
                <a:lnTo>
                  <a:pt x="209163" y="76768"/>
                </a:lnTo>
                <a:cubicBezTo>
                  <a:pt x="211498" y="77308"/>
                  <a:pt x="244247" y="87678"/>
                  <a:pt x="244247" y="108874"/>
                </a:cubicBezTo>
                <a:cubicBezTo>
                  <a:pt x="244247" y="120182"/>
                  <a:pt x="233412" y="129739"/>
                  <a:pt x="228775" y="133328"/>
                </a:cubicBezTo>
                <a:close/>
              </a:path>
            </a:pathLst>
          </a:custGeom>
          <a:solidFill>
            <a:schemeClr val="tx1"/>
          </a:solidFill>
          <a:ln w="1310" cap="flat">
            <a:noFill/>
            <a:prstDash val="solid"/>
            <a:miter/>
          </a:ln>
        </p:spPr>
        <p:txBody>
          <a:bodyPr rtlCol="0" anchor="ctr"/>
          <a:lstStyle/>
          <a:p>
            <a:endParaRPr lang="de-DE" b="0" i="0" noProof="0" dirty="0">
              <a:latin typeface="Inter" panose="02000503000000020004" pitchFamily="2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C3D4CEF8-6DFC-3240-9FD3-2A4D40515CA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/>
        </p:blipFill>
        <p:spPr>
          <a:xfrm>
            <a:off x="3328098" y="3804438"/>
            <a:ext cx="2393372" cy="639237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1A773B52-CC70-C147-895B-6BB34F5BC66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 flipH="1">
            <a:off x="9647583" y="390034"/>
            <a:ext cx="1949237" cy="3053805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55E75F1E-E318-804C-95AD-3F44BA1CC32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/>
        </p:blipFill>
        <p:spPr>
          <a:xfrm>
            <a:off x="743400" y="3749461"/>
            <a:ext cx="1800000" cy="1001612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93D5CD8D-3A1B-6F4F-B2F5-64C8D2FED85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400" y="5162543"/>
            <a:ext cx="1800000" cy="1117741"/>
          </a:xfrm>
          <a:prstGeom prst="rect">
            <a:avLst/>
          </a:prstGeom>
        </p:spPr>
      </p:pic>
      <p:sp>
        <p:nvSpPr>
          <p:cNvPr id="38" name="Rechteck 37">
            <a:extLst>
              <a:ext uri="{FF2B5EF4-FFF2-40B4-BE49-F238E27FC236}">
                <a16:creationId xmlns:a16="http://schemas.microsoft.com/office/drawing/2014/main" id="{9FEE357E-B999-9441-A9C2-85F7DD76DEEF}"/>
              </a:ext>
            </a:extLst>
          </p:cNvPr>
          <p:cNvSpPr/>
          <p:nvPr userDrawn="1"/>
        </p:nvSpPr>
        <p:spPr>
          <a:xfrm>
            <a:off x="7615785" y="5155098"/>
            <a:ext cx="1526400" cy="17171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2D6DE84F-5C21-C945-94C5-AE850A282228}"/>
              </a:ext>
            </a:extLst>
          </p:cNvPr>
          <p:cNvSpPr/>
          <p:nvPr userDrawn="1"/>
        </p:nvSpPr>
        <p:spPr>
          <a:xfrm>
            <a:off x="6090877" y="5155098"/>
            <a:ext cx="1526400" cy="1717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9F5653D6-5037-584B-9CCB-DD812927D701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/>
        </p:blipFill>
        <p:spPr>
          <a:xfrm>
            <a:off x="6546949" y="3984833"/>
            <a:ext cx="2393372" cy="639237"/>
          </a:xfrm>
          <a:prstGeom prst="rect">
            <a:avLst/>
          </a:prstGeom>
        </p:spPr>
      </p:pic>
      <p:cxnSp>
        <p:nvCxnSpPr>
          <p:cNvPr id="44" name="Gerade Verbindung 43">
            <a:extLst>
              <a:ext uri="{FF2B5EF4-FFF2-40B4-BE49-F238E27FC236}">
                <a16:creationId xmlns:a16="http://schemas.microsoft.com/office/drawing/2014/main" id="{9D838A26-A06C-844D-A89D-6868297B3E78}"/>
              </a:ext>
            </a:extLst>
          </p:cNvPr>
          <p:cNvCxnSpPr/>
          <p:nvPr userDrawn="1"/>
        </p:nvCxnSpPr>
        <p:spPr>
          <a:xfrm flipV="1">
            <a:off x="6104469" y="3445567"/>
            <a:ext cx="3033765" cy="1709531"/>
          </a:xfrm>
          <a:prstGeom prst="line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Grafik 44">
            <a:extLst>
              <a:ext uri="{FF2B5EF4-FFF2-40B4-BE49-F238E27FC236}">
                <a16:creationId xmlns:a16="http://schemas.microsoft.com/office/drawing/2014/main" id="{12C2A41C-263D-EA4C-84CE-4E633B47985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/>
        </p:blipFill>
        <p:spPr>
          <a:xfrm>
            <a:off x="9343157" y="3984833"/>
            <a:ext cx="2393372" cy="639237"/>
          </a:xfrm>
          <a:prstGeom prst="rect">
            <a:avLst/>
          </a:prstGeom>
        </p:spPr>
      </p:pic>
      <p:cxnSp>
        <p:nvCxnSpPr>
          <p:cNvPr id="46" name="Gerade Verbindung 45">
            <a:extLst>
              <a:ext uri="{FF2B5EF4-FFF2-40B4-BE49-F238E27FC236}">
                <a16:creationId xmlns:a16="http://schemas.microsoft.com/office/drawing/2014/main" id="{E73D8C6C-A9E3-E94A-AC5C-BE7211C45C9B}"/>
              </a:ext>
            </a:extLst>
          </p:cNvPr>
          <p:cNvCxnSpPr/>
          <p:nvPr userDrawn="1"/>
        </p:nvCxnSpPr>
        <p:spPr>
          <a:xfrm flipV="1">
            <a:off x="9152469" y="3445567"/>
            <a:ext cx="3033765" cy="1709531"/>
          </a:xfrm>
          <a:prstGeom prst="line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>
            <a:extLst>
              <a:ext uri="{FF2B5EF4-FFF2-40B4-BE49-F238E27FC236}">
                <a16:creationId xmlns:a16="http://schemas.microsoft.com/office/drawing/2014/main" id="{1F694D2D-4DE0-144D-AC9D-0C3F4AE480DE}"/>
              </a:ext>
            </a:extLst>
          </p:cNvPr>
          <p:cNvSpPr/>
          <p:nvPr userDrawn="1"/>
        </p:nvSpPr>
        <p:spPr>
          <a:xfrm>
            <a:off x="7615785" y="6016487"/>
            <a:ext cx="1526400" cy="8746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F2D26D7-AFBD-8E41-BA89-692B380D0589}"/>
              </a:ext>
            </a:extLst>
          </p:cNvPr>
          <p:cNvSpPr/>
          <p:nvPr userDrawn="1"/>
        </p:nvSpPr>
        <p:spPr>
          <a:xfrm>
            <a:off x="9140693" y="6016487"/>
            <a:ext cx="1526400" cy="8746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1B9F21C7-47FD-A24C-9C6D-88F07581BD94}"/>
              </a:ext>
            </a:extLst>
          </p:cNvPr>
          <p:cNvSpPr/>
          <p:nvPr userDrawn="1"/>
        </p:nvSpPr>
        <p:spPr>
          <a:xfrm>
            <a:off x="10665600" y="6016487"/>
            <a:ext cx="1526400" cy="8746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19D8DA55-0F53-554E-8979-E90137ADFB93}"/>
              </a:ext>
            </a:extLst>
          </p:cNvPr>
          <p:cNvSpPr/>
          <p:nvPr userDrawn="1"/>
        </p:nvSpPr>
        <p:spPr>
          <a:xfrm>
            <a:off x="6090877" y="6016487"/>
            <a:ext cx="1526400" cy="874647"/>
          </a:xfrm>
          <a:prstGeom prst="rect">
            <a:avLst/>
          </a:prstGeom>
          <a:solidFill>
            <a:srgbClr val="56B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7B2FB50-AF66-5547-9EFB-F2BBD62EF709}"/>
              </a:ext>
            </a:extLst>
          </p:cNvPr>
          <p:cNvSpPr/>
          <p:nvPr userDrawn="1"/>
        </p:nvSpPr>
        <p:spPr>
          <a:xfrm>
            <a:off x="9142205" y="5136261"/>
            <a:ext cx="3049795" cy="8878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 dirty="0">
              <a:latin typeface="Inter" panose="02000503000000020004" pitchFamily="2" charset="0"/>
            </a:endParaRPr>
          </a:p>
        </p:txBody>
      </p:sp>
      <p:sp>
        <p:nvSpPr>
          <p:cNvPr id="52" name="Title 7">
            <a:extLst>
              <a:ext uri="{FF2B5EF4-FFF2-40B4-BE49-F238E27FC236}">
                <a16:creationId xmlns:a16="http://schemas.microsoft.com/office/drawing/2014/main" id="{7FBBA07A-19A9-354C-AABE-C5AC37DA9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45413" y="5392513"/>
            <a:ext cx="2495595" cy="657800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r>
              <a:rPr lang="de-DE" noProof="0"/>
              <a:t>Lesbarkeit</a:t>
            </a:r>
          </a:p>
        </p:txBody>
      </p:sp>
      <p:cxnSp>
        <p:nvCxnSpPr>
          <p:cNvPr id="53" name="Gerade Verbindung 52">
            <a:extLst>
              <a:ext uri="{FF2B5EF4-FFF2-40B4-BE49-F238E27FC236}">
                <a16:creationId xmlns:a16="http://schemas.microsoft.com/office/drawing/2014/main" id="{D302DB0D-D3F5-D54B-BFFA-D1DF3AE41608}"/>
              </a:ext>
            </a:extLst>
          </p:cNvPr>
          <p:cNvCxnSpPr>
            <a:cxnSpLocks/>
          </p:cNvCxnSpPr>
          <p:nvPr userDrawn="1"/>
        </p:nvCxnSpPr>
        <p:spPr>
          <a:xfrm flipV="1">
            <a:off x="9903893" y="5121281"/>
            <a:ext cx="1719431" cy="895208"/>
          </a:xfrm>
          <a:prstGeom prst="line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ooter Placeholder 2">
            <a:extLst>
              <a:ext uri="{FF2B5EF4-FFF2-40B4-BE49-F238E27FC236}">
                <a16:creationId xmlns:a16="http://schemas.microsoft.com/office/drawing/2014/main" id="{589BF62E-9449-5B6D-236C-692E05D48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0367" y="6332830"/>
            <a:ext cx="4784400" cy="273450"/>
          </a:xfrm>
        </p:spPr>
        <p:txBody>
          <a:bodyPr/>
          <a:lstStyle/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40" name="Slide Number Placeholder 3">
            <a:extLst>
              <a:ext uri="{FF2B5EF4-FFF2-40B4-BE49-F238E27FC236}">
                <a16:creationId xmlns:a16="http://schemas.microsoft.com/office/drawing/2014/main" id="{B6831A60-298D-C6DD-5395-7123F22DD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10881" y="6332830"/>
            <a:ext cx="507262" cy="273450"/>
          </a:xfrm>
        </p:spPr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7332681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 Bild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2750" y="1806139"/>
            <a:ext cx="11366500" cy="3245724"/>
          </a:xfrm>
        </p:spPr>
        <p:txBody>
          <a:bodyPr anchor="ctr"/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Präsentationstitel einfügen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5891484"/>
            <a:ext cx="9144000" cy="453754"/>
          </a:xfrm>
        </p:spPr>
        <p:txBody>
          <a:bodyPr anchor="b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6963" indent="0" algn="ctr">
              <a:buNone/>
              <a:defRPr sz="1999"/>
            </a:lvl2pPr>
            <a:lvl3pPr marL="913923" indent="0" algn="ctr">
              <a:buNone/>
              <a:defRPr sz="1799"/>
            </a:lvl3pPr>
            <a:lvl4pPr marL="1370889" indent="0" algn="ctr">
              <a:buNone/>
              <a:defRPr sz="1599"/>
            </a:lvl4pPr>
            <a:lvl5pPr marL="1827852" indent="0" algn="ctr">
              <a:buNone/>
              <a:defRPr sz="1599"/>
            </a:lvl5pPr>
            <a:lvl6pPr marL="2284812" indent="0" algn="ctr">
              <a:buNone/>
              <a:defRPr sz="1599"/>
            </a:lvl6pPr>
            <a:lvl7pPr marL="2741775" indent="0" algn="ctr">
              <a:buNone/>
              <a:defRPr sz="1599"/>
            </a:lvl7pPr>
            <a:lvl8pPr marL="3198740" indent="0" algn="ctr">
              <a:buNone/>
              <a:defRPr sz="1599"/>
            </a:lvl8pPr>
            <a:lvl9pPr marL="3655703" indent="0" algn="ctr">
              <a:buNone/>
              <a:defRPr sz="1599"/>
            </a:lvl9pPr>
          </a:lstStyle>
          <a:p>
            <a:r>
              <a:rPr lang="de-DE" noProof="0"/>
              <a:t>Untertitel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D2CEF04-1258-4D23-A990-5A835A32A9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296001" y="512764"/>
            <a:ext cx="3599997" cy="96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8505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dunk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469"/>
            <a:ext cx="8529922" cy="4635045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6C5A73A-22A2-9449-A247-EB5D5135B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ED5DDA4-EDE6-4F92-717C-5EF40873ACD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8896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hel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469"/>
            <a:ext cx="8529922" cy="4635045"/>
          </a:xfrm>
        </p:spPr>
        <p:txBody>
          <a:bodyPr anchor="t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6C5A73A-22A2-9449-A247-EB5D5135B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4510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828"/>
            <a:ext cx="8529922" cy="3815631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43A31E6-B79A-EF41-9C50-9BCBD1AA63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0ACC93-5821-3F42-55DD-A91598278FE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30939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828"/>
            <a:ext cx="8529922" cy="3815631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Folientitel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43A31E6-B79A-EF41-9C50-9BCBD1AA63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684BB47-E757-FC6A-F2A0-6E1C18C7F6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24443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828"/>
            <a:ext cx="8529922" cy="3815631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Folientitel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43A31E6-B79A-EF41-9C50-9BCBD1AA63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4209AC7-1496-9AAD-7DAA-19294954413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2231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dezent dunk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269316BA-D4B9-B545-9DF7-BE411733A6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58576"/>
            <a:ext cx="8529922" cy="3815631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B648102-76E4-06DE-5B41-141F56EA15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194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415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0878" y="512498"/>
            <a:ext cx="11368018" cy="7760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noProof="0" dirty="0"/>
              <a:t>Folientitel einfügen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878" y="1521182"/>
            <a:ext cx="11368018" cy="45173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noProof="0" dirty="0"/>
              <a:t>Formatvorlage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909" y="6332830"/>
            <a:ext cx="1194867" cy="2734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 b="0" i="0">
                <a:solidFill>
                  <a:schemeClr val="tx1"/>
                </a:solidFill>
                <a:latin typeface="Inter" panose="02000503000000020004" pitchFamily="2" charset="0"/>
              </a:defRPr>
            </a:lvl1pPr>
          </a:lstStyle>
          <a:p>
            <a:endParaRPr lang="de-D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0367" y="6332830"/>
            <a:ext cx="4784400" cy="2734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 b="0" i="0">
                <a:solidFill>
                  <a:schemeClr val="tx1"/>
                </a:solidFill>
                <a:latin typeface="Inter" panose="02000503000000020004" pitchFamily="2" charset="0"/>
              </a:defRPr>
            </a:lvl1pPr>
          </a:lstStyle>
          <a:p>
            <a:r>
              <a:rPr lang="de-DE" noProof="0"/>
              <a:t>Asklepios Musterorganigramm</a:t>
            </a:r>
            <a:endParaRPr lang="de-D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0881" y="6332830"/>
            <a:ext cx="507262" cy="2734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 b="0" i="0">
                <a:solidFill>
                  <a:schemeClr val="tx1"/>
                </a:solidFill>
                <a:latin typeface="Inter" panose="02000503000000020004" pitchFamily="2" charset="0"/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9" name="Freihandform 18">
            <a:extLst>
              <a:ext uri="{FF2B5EF4-FFF2-40B4-BE49-F238E27FC236}">
                <a16:creationId xmlns:a16="http://schemas.microsoft.com/office/drawing/2014/main" id="{29A5FA09-BF7F-574F-AFAB-2660EF5E83CC}"/>
              </a:ext>
            </a:extLst>
          </p:cNvPr>
          <p:cNvSpPr>
            <a:spLocks noChangeAspect="1"/>
          </p:cNvSpPr>
          <p:nvPr/>
        </p:nvSpPr>
        <p:spPr>
          <a:xfrm flipH="1">
            <a:off x="11496600" y="329343"/>
            <a:ext cx="371712" cy="370859"/>
          </a:xfrm>
          <a:custGeom>
            <a:avLst/>
            <a:gdLst>
              <a:gd name="connsiteX0" fmla="*/ 185857 w 371712"/>
              <a:gd name="connsiteY0" fmla="*/ 0 h 370859"/>
              <a:gd name="connsiteX1" fmla="*/ 0 w 371712"/>
              <a:gd name="connsiteY1" fmla="*/ 185430 h 370859"/>
              <a:gd name="connsiteX2" fmla="*/ 185857 w 371712"/>
              <a:gd name="connsiteY2" fmla="*/ 370860 h 370859"/>
              <a:gd name="connsiteX3" fmla="*/ 371713 w 371712"/>
              <a:gd name="connsiteY3" fmla="*/ 185430 h 370859"/>
              <a:gd name="connsiteX4" fmla="*/ 185857 w 371712"/>
              <a:gd name="connsiteY4" fmla="*/ 0 h 370859"/>
              <a:gd name="connsiteX5" fmla="*/ 185857 w 371712"/>
              <a:gd name="connsiteY5" fmla="*/ 16850 h 370859"/>
              <a:gd name="connsiteX6" fmla="*/ 203761 w 371712"/>
              <a:gd name="connsiteY6" fmla="*/ 34715 h 370859"/>
              <a:gd name="connsiteX7" fmla="*/ 196355 w 371712"/>
              <a:gd name="connsiteY7" fmla="*/ 49164 h 370859"/>
              <a:gd name="connsiteX8" fmla="*/ 196355 w 371712"/>
              <a:gd name="connsiteY8" fmla="*/ 104076 h 370859"/>
              <a:gd name="connsiteX9" fmla="*/ 175357 w 371712"/>
              <a:gd name="connsiteY9" fmla="*/ 118539 h 370859"/>
              <a:gd name="connsiteX10" fmla="*/ 175357 w 371712"/>
              <a:gd name="connsiteY10" fmla="*/ 49164 h 370859"/>
              <a:gd name="connsiteX11" fmla="*/ 167951 w 371712"/>
              <a:gd name="connsiteY11" fmla="*/ 34715 h 370859"/>
              <a:gd name="connsiteX12" fmla="*/ 185857 w 371712"/>
              <a:gd name="connsiteY12" fmla="*/ 16850 h 370859"/>
              <a:gd name="connsiteX13" fmla="*/ 140848 w 371712"/>
              <a:gd name="connsiteY13" fmla="*/ 70321 h 370859"/>
              <a:gd name="connsiteX14" fmla="*/ 162549 w 371712"/>
              <a:gd name="connsiteY14" fmla="*/ 65071 h 370859"/>
              <a:gd name="connsiteX15" fmla="*/ 162549 w 371712"/>
              <a:gd name="connsiteY15" fmla="*/ 100962 h 370859"/>
              <a:gd name="connsiteX16" fmla="*/ 131648 w 371712"/>
              <a:gd name="connsiteY16" fmla="*/ 85221 h 370859"/>
              <a:gd name="connsiteX17" fmla="*/ 140848 w 371712"/>
              <a:gd name="connsiteY17" fmla="*/ 70321 h 370859"/>
              <a:gd name="connsiteX18" fmla="*/ 196355 w 371712"/>
              <a:gd name="connsiteY18" fmla="*/ 344242 h 370859"/>
              <a:gd name="connsiteX19" fmla="*/ 185845 w 371712"/>
              <a:gd name="connsiteY19" fmla="*/ 354728 h 370859"/>
              <a:gd name="connsiteX20" fmla="*/ 175357 w 371712"/>
              <a:gd name="connsiteY20" fmla="*/ 344242 h 370859"/>
              <a:gd name="connsiteX21" fmla="*/ 175357 w 371712"/>
              <a:gd name="connsiteY21" fmla="*/ 295377 h 370859"/>
              <a:gd name="connsiteX22" fmla="*/ 196355 w 371712"/>
              <a:gd name="connsiteY22" fmla="*/ 280912 h 370859"/>
              <a:gd name="connsiteX23" fmla="*/ 196355 w 371712"/>
              <a:gd name="connsiteY23" fmla="*/ 344242 h 370859"/>
              <a:gd name="connsiteX24" fmla="*/ 228775 w 371712"/>
              <a:gd name="connsiteY24" fmla="*/ 242718 h 370859"/>
              <a:gd name="connsiteX25" fmla="*/ 162549 w 371712"/>
              <a:gd name="connsiteY25" fmla="*/ 288381 h 370859"/>
              <a:gd name="connsiteX26" fmla="*/ 162549 w 371712"/>
              <a:gd name="connsiteY26" fmla="*/ 322779 h 370859"/>
              <a:gd name="connsiteX27" fmla="*/ 127465 w 371712"/>
              <a:gd name="connsiteY27" fmla="*/ 290673 h 370859"/>
              <a:gd name="connsiteX28" fmla="*/ 143913 w 371712"/>
              <a:gd name="connsiteY28" fmla="*/ 265484 h 370859"/>
              <a:gd name="connsiteX29" fmla="*/ 209163 w 371712"/>
              <a:gd name="connsiteY29" fmla="*/ 220514 h 370859"/>
              <a:gd name="connsiteX30" fmla="*/ 209163 w 371712"/>
              <a:gd name="connsiteY30" fmla="*/ 186158 h 370859"/>
              <a:gd name="connsiteX31" fmla="*/ 244247 w 371712"/>
              <a:gd name="connsiteY31" fmla="*/ 218265 h 370859"/>
              <a:gd name="connsiteX32" fmla="*/ 228775 w 371712"/>
              <a:gd name="connsiteY32" fmla="*/ 242718 h 370859"/>
              <a:gd name="connsiteX33" fmla="*/ 175357 w 371712"/>
              <a:gd name="connsiteY33" fmla="*/ 227898 h 370859"/>
              <a:gd name="connsiteX34" fmla="*/ 175357 w 371712"/>
              <a:gd name="connsiteY34" fmla="*/ 185997 h 370859"/>
              <a:gd name="connsiteX35" fmla="*/ 196355 w 371712"/>
              <a:gd name="connsiteY35" fmla="*/ 171553 h 370859"/>
              <a:gd name="connsiteX36" fmla="*/ 196355 w 371712"/>
              <a:gd name="connsiteY36" fmla="*/ 213454 h 370859"/>
              <a:gd name="connsiteX37" fmla="*/ 175357 w 371712"/>
              <a:gd name="connsiteY37" fmla="*/ 227898 h 370859"/>
              <a:gd name="connsiteX38" fmla="*/ 228775 w 371712"/>
              <a:gd name="connsiteY38" fmla="*/ 133328 h 370859"/>
              <a:gd name="connsiteX39" fmla="*/ 162549 w 371712"/>
              <a:gd name="connsiteY39" fmla="*/ 178991 h 370859"/>
              <a:gd name="connsiteX40" fmla="*/ 162549 w 371712"/>
              <a:gd name="connsiteY40" fmla="*/ 213390 h 370859"/>
              <a:gd name="connsiteX41" fmla="*/ 127465 w 371712"/>
              <a:gd name="connsiteY41" fmla="*/ 181283 h 370859"/>
              <a:gd name="connsiteX42" fmla="*/ 143913 w 371712"/>
              <a:gd name="connsiteY42" fmla="*/ 156095 h 370859"/>
              <a:gd name="connsiteX43" fmla="*/ 209163 w 371712"/>
              <a:gd name="connsiteY43" fmla="*/ 111123 h 370859"/>
              <a:gd name="connsiteX44" fmla="*/ 209163 w 371712"/>
              <a:gd name="connsiteY44" fmla="*/ 76768 h 370859"/>
              <a:gd name="connsiteX45" fmla="*/ 244247 w 371712"/>
              <a:gd name="connsiteY45" fmla="*/ 108874 h 370859"/>
              <a:gd name="connsiteX46" fmla="*/ 228775 w 371712"/>
              <a:gd name="connsiteY46" fmla="*/ 133328 h 37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71712" h="370859">
                <a:moveTo>
                  <a:pt x="185857" y="0"/>
                </a:moveTo>
                <a:cubicBezTo>
                  <a:pt x="83211" y="0"/>
                  <a:pt x="0" y="83020"/>
                  <a:pt x="0" y="185430"/>
                </a:cubicBezTo>
                <a:cubicBezTo>
                  <a:pt x="0" y="287839"/>
                  <a:pt x="83211" y="370860"/>
                  <a:pt x="185857" y="370860"/>
                </a:cubicBezTo>
                <a:cubicBezTo>
                  <a:pt x="288502" y="370860"/>
                  <a:pt x="371713" y="287839"/>
                  <a:pt x="371713" y="185430"/>
                </a:cubicBezTo>
                <a:cubicBezTo>
                  <a:pt x="371713" y="83020"/>
                  <a:pt x="288502" y="0"/>
                  <a:pt x="185857" y="0"/>
                </a:cubicBezTo>
                <a:close/>
                <a:moveTo>
                  <a:pt x="185857" y="16850"/>
                </a:moveTo>
                <a:cubicBezTo>
                  <a:pt x="195745" y="16850"/>
                  <a:pt x="203761" y="24848"/>
                  <a:pt x="203761" y="34715"/>
                </a:cubicBezTo>
                <a:cubicBezTo>
                  <a:pt x="203761" y="40663"/>
                  <a:pt x="200836" y="45917"/>
                  <a:pt x="196355" y="49164"/>
                </a:cubicBezTo>
                <a:lnTo>
                  <a:pt x="196355" y="104076"/>
                </a:lnTo>
                <a:lnTo>
                  <a:pt x="175357" y="118539"/>
                </a:lnTo>
                <a:lnTo>
                  <a:pt x="175357" y="49164"/>
                </a:lnTo>
                <a:cubicBezTo>
                  <a:pt x="170876" y="45917"/>
                  <a:pt x="167951" y="40663"/>
                  <a:pt x="167951" y="34715"/>
                </a:cubicBezTo>
                <a:cubicBezTo>
                  <a:pt x="167951" y="24848"/>
                  <a:pt x="175968" y="16850"/>
                  <a:pt x="185857" y="16850"/>
                </a:cubicBezTo>
                <a:close/>
                <a:moveTo>
                  <a:pt x="140848" y="70321"/>
                </a:moveTo>
                <a:cubicBezTo>
                  <a:pt x="145602" y="66429"/>
                  <a:pt x="148103" y="62032"/>
                  <a:pt x="162549" y="65071"/>
                </a:cubicBezTo>
                <a:lnTo>
                  <a:pt x="162549" y="100962"/>
                </a:lnTo>
                <a:cubicBezTo>
                  <a:pt x="143277" y="96797"/>
                  <a:pt x="133060" y="91579"/>
                  <a:pt x="131648" y="85221"/>
                </a:cubicBezTo>
                <a:cubicBezTo>
                  <a:pt x="130482" y="79982"/>
                  <a:pt x="134150" y="75806"/>
                  <a:pt x="140848" y="70321"/>
                </a:cubicBezTo>
                <a:close/>
                <a:moveTo>
                  <a:pt x="196355" y="344242"/>
                </a:moveTo>
                <a:cubicBezTo>
                  <a:pt x="196355" y="350036"/>
                  <a:pt x="191653" y="354728"/>
                  <a:pt x="185845" y="354728"/>
                </a:cubicBezTo>
                <a:cubicBezTo>
                  <a:pt x="180059" y="354728"/>
                  <a:pt x="175357" y="350036"/>
                  <a:pt x="175357" y="344242"/>
                </a:cubicBezTo>
                <a:lnTo>
                  <a:pt x="175357" y="295377"/>
                </a:lnTo>
                <a:lnTo>
                  <a:pt x="196355" y="280912"/>
                </a:lnTo>
                <a:lnTo>
                  <a:pt x="196355" y="344242"/>
                </a:lnTo>
                <a:close/>
                <a:moveTo>
                  <a:pt x="228775" y="242718"/>
                </a:moveTo>
                <a:cubicBezTo>
                  <a:pt x="228753" y="242718"/>
                  <a:pt x="228667" y="242826"/>
                  <a:pt x="162549" y="288381"/>
                </a:cubicBezTo>
                <a:lnTo>
                  <a:pt x="162549" y="322779"/>
                </a:lnTo>
                <a:cubicBezTo>
                  <a:pt x="157865" y="321487"/>
                  <a:pt x="127465" y="311197"/>
                  <a:pt x="127465" y="290673"/>
                </a:cubicBezTo>
                <a:cubicBezTo>
                  <a:pt x="127465" y="278565"/>
                  <a:pt x="140056" y="268317"/>
                  <a:pt x="143913" y="265484"/>
                </a:cubicBezTo>
                <a:cubicBezTo>
                  <a:pt x="144281" y="265203"/>
                  <a:pt x="197265" y="228708"/>
                  <a:pt x="209163" y="220514"/>
                </a:cubicBezTo>
                <a:lnTo>
                  <a:pt x="209163" y="186158"/>
                </a:lnTo>
                <a:cubicBezTo>
                  <a:pt x="211498" y="186698"/>
                  <a:pt x="244247" y="197068"/>
                  <a:pt x="244247" y="218265"/>
                </a:cubicBezTo>
                <a:cubicBezTo>
                  <a:pt x="244247" y="229573"/>
                  <a:pt x="233412" y="239128"/>
                  <a:pt x="228775" y="242718"/>
                </a:cubicBezTo>
                <a:close/>
                <a:moveTo>
                  <a:pt x="175357" y="227898"/>
                </a:moveTo>
                <a:lnTo>
                  <a:pt x="175357" y="185997"/>
                </a:lnTo>
                <a:lnTo>
                  <a:pt x="196355" y="171553"/>
                </a:lnTo>
                <a:lnTo>
                  <a:pt x="196355" y="213454"/>
                </a:lnTo>
                <a:lnTo>
                  <a:pt x="175357" y="227898"/>
                </a:lnTo>
                <a:close/>
                <a:moveTo>
                  <a:pt x="228775" y="133328"/>
                </a:moveTo>
                <a:cubicBezTo>
                  <a:pt x="228753" y="133328"/>
                  <a:pt x="228667" y="133437"/>
                  <a:pt x="162549" y="178991"/>
                </a:cubicBezTo>
                <a:lnTo>
                  <a:pt x="162549" y="213390"/>
                </a:lnTo>
                <a:cubicBezTo>
                  <a:pt x="157865" y="212096"/>
                  <a:pt x="127465" y="201808"/>
                  <a:pt x="127465" y="181283"/>
                </a:cubicBezTo>
                <a:cubicBezTo>
                  <a:pt x="127465" y="169176"/>
                  <a:pt x="140056" y="158928"/>
                  <a:pt x="143913" y="156095"/>
                </a:cubicBezTo>
                <a:cubicBezTo>
                  <a:pt x="144281" y="155814"/>
                  <a:pt x="197265" y="119317"/>
                  <a:pt x="209163" y="111123"/>
                </a:cubicBezTo>
                <a:lnTo>
                  <a:pt x="209163" y="76768"/>
                </a:lnTo>
                <a:cubicBezTo>
                  <a:pt x="211498" y="77308"/>
                  <a:pt x="244247" y="87678"/>
                  <a:pt x="244247" y="108874"/>
                </a:cubicBezTo>
                <a:cubicBezTo>
                  <a:pt x="244247" y="120182"/>
                  <a:pt x="233412" y="129739"/>
                  <a:pt x="228775" y="133328"/>
                </a:cubicBezTo>
                <a:close/>
              </a:path>
            </a:pathLst>
          </a:custGeom>
          <a:solidFill>
            <a:schemeClr val="tx1"/>
          </a:solidFill>
          <a:ln w="1310" cap="flat">
            <a:noFill/>
            <a:prstDash val="solid"/>
            <a:miter/>
          </a:ln>
        </p:spPr>
        <p:txBody>
          <a:bodyPr rtlCol="0" anchor="ctr"/>
          <a:lstStyle/>
          <a:p>
            <a:endParaRPr lang="de-DE" b="0" i="0" noProof="0" dirty="0">
              <a:latin typeface="Inter" panose="02000503000000020004" pitchFamily="2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24B8785-BA73-EDB9-5481-22FC0ABFFE6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6"/>
              </a:ext>
            </a:extLst>
          </a:blip>
          <a:srcRect/>
          <a:stretch/>
        </p:blipFill>
        <p:spPr>
          <a:xfrm>
            <a:off x="11422050" y="255273"/>
            <a:ext cx="520812" cy="51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00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8" r:id="rId3"/>
    <p:sldLayoutId id="2147483690" r:id="rId4"/>
    <p:sldLayoutId id="2147483707" r:id="rId5"/>
    <p:sldLayoutId id="2147483691" r:id="rId6"/>
    <p:sldLayoutId id="2147483705" r:id="rId7"/>
    <p:sldLayoutId id="2147483706" r:id="rId8"/>
    <p:sldLayoutId id="2147483692" r:id="rId9"/>
    <p:sldLayoutId id="2147483708" r:id="rId10"/>
    <p:sldLayoutId id="2147483689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3" r:id="rId20"/>
    <p:sldLayoutId id="2147483704" r:id="rId21"/>
    <p:sldLayoutId id="2147483702" r:id="rId22"/>
    <p:sldLayoutId id="2147483709" r:id="rId23"/>
  </p:sldLayoutIdLst>
  <p:transition>
    <p:fade/>
  </p:transition>
  <p:hf hdr="0" dt="0"/>
  <p:txStyles>
    <p:titleStyle>
      <a:lvl1pPr algn="l" defTabSz="913923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tx1"/>
          </a:solidFill>
          <a:latin typeface="Inter SemiBold" panose="02000503000000020004" pitchFamily="2" charset="0"/>
          <a:ea typeface="Inter SemiBold" panose="02000503000000020004" pitchFamily="2" charset="0"/>
          <a:cs typeface="+mj-cs"/>
        </a:defRPr>
      </a:lvl1pPr>
    </p:titleStyle>
    <p:bodyStyle>
      <a:lvl1pPr marL="0" indent="0" algn="l" defTabSz="913923" rtl="0" eaLnBrk="1" latinLnBrk="0" hangingPunct="1">
        <a:lnSpc>
          <a:spcPct val="9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8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1pPr>
      <a:lvl2pPr marL="0" indent="0" algn="l" defTabSz="913923" rtl="0" eaLnBrk="1" latinLnBrk="0" hangingPunct="1">
        <a:lnSpc>
          <a:spcPct val="9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800" b="1" i="0" kern="1200">
          <a:solidFill>
            <a:schemeClr val="tx1"/>
          </a:solidFill>
          <a:latin typeface="Inter SemiBold" panose="02000503000000020004" pitchFamily="2" charset="0"/>
          <a:ea typeface="Inter SemiBold" panose="02000503000000020004" pitchFamily="2" charset="0"/>
          <a:cs typeface="+mn-cs"/>
        </a:defRPr>
      </a:lvl2pPr>
      <a:lvl3pPr marL="0" indent="0" algn="l" defTabSz="913923" rtl="0" eaLnBrk="1" latinLnBrk="0" hangingPunct="1">
        <a:lnSpc>
          <a:spcPct val="9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800" b="0" i="0" kern="1200">
          <a:solidFill>
            <a:schemeClr val="accent3"/>
          </a:solidFill>
          <a:latin typeface="Inter" panose="02000503000000020004" pitchFamily="2" charset="0"/>
          <a:ea typeface="+mn-ea"/>
          <a:cs typeface="+mn-cs"/>
        </a:defRPr>
      </a:lvl3pPr>
      <a:lvl4pPr marL="254604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Inter" panose="02000503000000020004" pitchFamily="2" charset="0"/>
          <a:ea typeface="+mn-ea"/>
          <a:cs typeface="+mn-cs"/>
        </a:defRPr>
      </a:lvl4pPr>
      <a:lvl5pPr marL="509208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5pPr>
      <a:lvl6pPr marL="763813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6pPr>
      <a:lvl7pPr marL="1018417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7pPr>
      <a:lvl8pPr marL="1273019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8pPr>
      <a:lvl9pPr marL="1527625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63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23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889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52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12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775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740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03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8" orient="horz" pos="2161" userDrawn="1">
          <p15:clr>
            <a:srgbClr val="F26B43"/>
          </p15:clr>
        </p15:guide>
        <p15:guide id="9" pos="3841" userDrawn="1">
          <p15:clr>
            <a:srgbClr val="F26B43"/>
          </p15:clr>
        </p15:guide>
        <p15:guide id="10" pos="260" userDrawn="1">
          <p15:clr>
            <a:srgbClr val="F26B43"/>
          </p15:clr>
        </p15:guide>
        <p15:guide id="11" pos="7420" userDrawn="1">
          <p15:clr>
            <a:srgbClr val="F26B43"/>
          </p15:clr>
        </p15:guide>
        <p15:guide id="12" orient="horz" pos="323" userDrawn="1">
          <p15:clr>
            <a:srgbClr val="F26B43"/>
          </p15:clr>
        </p15:guide>
        <p15:guide id="13" orient="horz" pos="958" userDrawn="1">
          <p15:clr>
            <a:srgbClr val="F26B43"/>
          </p15:clr>
        </p15:guide>
        <p15:guide id="14" orient="horz" pos="3997" userDrawn="1">
          <p15:clr>
            <a:srgbClr val="F26B43"/>
          </p15:clr>
        </p15:guide>
        <p15:guide id="15" pos="5745" userDrawn="1">
          <p15:clr>
            <a:srgbClr val="F26B43"/>
          </p15:clr>
        </p15:guide>
        <p15:guide id="16" pos="1912" userDrawn="1">
          <p15:clr>
            <a:srgbClr val="F26B43"/>
          </p15:clr>
        </p15:guide>
        <p15:guide id="17" pos="2298" userDrawn="1">
          <p15:clr>
            <a:srgbClr val="F26B43"/>
          </p15:clr>
        </p15:guide>
        <p15:guide id="18" pos="53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00" idx="1"/>
          </p:cNvCxnSpPr>
          <p:nvPr/>
        </p:nvCxnSpPr>
        <p:spPr>
          <a:xfrm>
            <a:off x="3308933" y="3349287"/>
            <a:ext cx="241761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</p:cNvCxnSpPr>
          <p:nvPr/>
        </p:nvCxnSpPr>
        <p:spPr>
          <a:xfrm>
            <a:off x="3308933" y="2727737"/>
            <a:ext cx="0" cy="3233158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</p:cNvCxnSpPr>
          <p:nvPr/>
        </p:nvCxnSpPr>
        <p:spPr>
          <a:xfrm>
            <a:off x="698910" y="2435821"/>
            <a:ext cx="0" cy="356722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Gerader Verbinder 11">
            <a:extLst>
              <a:ext uri="{FF2B5EF4-FFF2-40B4-BE49-F238E27FC236}">
                <a16:creationId xmlns:a16="http://schemas.microsoft.com/office/drawing/2014/main" id="{790C9F00-C1B0-9047-6B79-6185871CF085}"/>
              </a:ext>
            </a:extLst>
          </p:cNvPr>
          <p:cNvCxnSpPr>
            <a:cxnSpLocks/>
          </p:cNvCxnSpPr>
          <p:nvPr/>
        </p:nvCxnSpPr>
        <p:spPr>
          <a:xfrm flipV="1">
            <a:off x="2660214" y="2643753"/>
            <a:ext cx="11846" cy="3615855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53741-AD9F-45F9-B7AE-F9F0C3896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Organigramm Gesamthaus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7B1A5DF-DA45-26A4-FB8A-BBE8495A2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648" y="6464017"/>
            <a:ext cx="1260958" cy="273450"/>
          </a:xfrm>
        </p:spPr>
        <p:txBody>
          <a:bodyPr/>
          <a:lstStyle/>
          <a:p>
            <a:r>
              <a:rPr lang="de-DE" sz="1050" noProof="0" dirty="0" smtClean="0"/>
              <a:t>Stand: </a:t>
            </a:r>
            <a:r>
              <a:rPr lang="de-DE" sz="1050" dirty="0" smtClean="0"/>
              <a:t>01</a:t>
            </a:r>
            <a:r>
              <a:rPr lang="de-DE" sz="1050" noProof="0" dirty="0" smtClean="0"/>
              <a:t>.08.2024</a:t>
            </a:r>
            <a:endParaRPr lang="de-DE" sz="1050" noProof="0" dirty="0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D6D4DE1B-1D07-0E1A-B351-F79336EC1826}"/>
              </a:ext>
            </a:extLst>
          </p:cNvPr>
          <p:cNvSpPr/>
          <p:nvPr/>
        </p:nvSpPr>
        <p:spPr>
          <a:xfrm>
            <a:off x="698910" y="1124744"/>
            <a:ext cx="9427666" cy="50837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1600" b="1" dirty="0" smtClean="0">
                <a:latin typeface="Inter" panose="02000503000000020004" pitchFamily="2" charset="0"/>
              </a:rPr>
              <a:t>Geschäftsführer</a:t>
            </a:r>
            <a:r>
              <a:rPr lang="de-DE" sz="1200" kern="1200" dirty="0">
                <a:latin typeface="Inter" panose="02000503000000020004" pitchFamily="2" charset="0"/>
              </a:rPr>
              <a:t/>
            </a:r>
            <a:br>
              <a:rPr lang="de-DE" sz="1200" kern="1200" dirty="0">
                <a:latin typeface="Inter" panose="02000503000000020004" pitchFamily="2" charset="0"/>
              </a:rPr>
            </a:br>
            <a:r>
              <a:rPr lang="de-DE" sz="1200" dirty="0" smtClean="0">
                <a:latin typeface="Inter" panose="02000503000000020004" pitchFamily="2" charset="0"/>
              </a:rPr>
              <a:t>Marius Appel</a:t>
            </a:r>
            <a:endParaRPr lang="de-DE" sz="1200" kern="1200" dirty="0">
              <a:latin typeface="Inter" panose="02000503000000020004" pitchFamily="2" charset="0"/>
            </a:endParaRPr>
          </a:p>
        </p:txBody>
      </p:sp>
      <p:cxnSp>
        <p:nvCxnSpPr>
          <p:cNvPr id="68" name="Gerader Verbinder 11">
            <a:extLst>
              <a:ext uri="{FF2B5EF4-FFF2-40B4-BE49-F238E27FC236}">
                <a16:creationId xmlns:a16="http://schemas.microsoft.com/office/drawing/2014/main" id="{790C9F00-C1B0-9047-6B79-6185871CF085}"/>
              </a:ext>
            </a:extLst>
          </p:cNvPr>
          <p:cNvCxnSpPr>
            <a:cxnSpLocks/>
            <a:endCxn id="7" idx="2"/>
          </p:cNvCxnSpPr>
          <p:nvPr/>
        </p:nvCxnSpPr>
        <p:spPr>
          <a:xfrm flipH="1" flipV="1">
            <a:off x="5412743" y="1633114"/>
            <a:ext cx="936" cy="36004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</p:cNvCxnSpPr>
          <p:nvPr/>
        </p:nvCxnSpPr>
        <p:spPr>
          <a:xfrm flipV="1">
            <a:off x="1833588" y="1999047"/>
            <a:ext cx="7763011" cy="843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1833587" y="1999890"/>
            <a:ext cx="0" cy="228003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  <a:endCxn id="107" idx="0"/>
          </p:cNvCxnSpPr>
          <p:nvPr/>
        </p:nvCxnSpPr>
        <p:spPr>
          <a:xfrm>
            <a:off x="9596599" y="1993154"/>
            <a:ext cx="0" cy="365335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Abgerundetes Rechteck 73">
            <a:extLst>
              <a:ext uri="{FF2B5EF4-FFF2-40B4-BE49-F238E27FC236}">
                <a16:creationId xmlns:a16="http://schemas.microsoft.com/office/drawing/2014/main" id="{AFD6A649-8B1A-F7F9-6937-6FF8FDBD09EC}"/>
              </a:ext>
            </a:extLst>
          </p:cNvPr>
          <p:cNvSpPr/>
          <p:nvPr/>
        </p:nvSpPr>
        <p:spPr>
          <a:xfrm>
            <a:off x="864170" y="2227893"/>
            <a:ext cx="1938834" cy="419010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100" b="1" dirty="0" smtClean="0">
                <a:solidFill>
                  <a:schemeClr val="bg1"/>
                </a:solidFill>
                <a:latin typeface="Inter" panose="02000503000000020004" pitchFamily="2" charset="0"/>
              </a:rPr>
              <a:t>Pflegedienstleitung</a:t>
            </a:r>
          </a:p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700" u="none" kern="1200" dirty="0" smtClean="0">
                <a:solidFill>
                  <a:schemeClr val="bg1"/>
                </a:solidFill>
                <a:latin typeface="Inter" panose="02000503000000020004" pitchFamily="2" charset="0"/>
              </a:rPr>
              <a:t>Silke Weichel &amp; Ricarda Webel (Stellv</a:t>
            </a:r>
            <a:r>
              <a:rPr lang="de-DE" sz="700" dirty="0" smtClean="0">
                <a:solidFill>
                  <a:schemeClr val="bg1"/>
                </a:solidFill>
                <a:latin typeface="Inter" panose="02000503000000020004" pitchFamily="2" charset="0"/>
              </a:rPr>
              <a:t>.)</a:t>
            </a:r>
            <a:endParaRPr lang="de-DE" sz="700" u="none" kern="12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sp>
        <p:nvSpPr>
          <p:cNvPr id="86" name="Abgerundetes Rechteck 85">
            <a:extLst>
              <a:ext uri="{FF2B5EF4-FFF2-40B4-BE49-F238E27FC236}">
                <a16:creationId xmlns:a16="http://schemas.microsoft.com/office/drawing/2014/main" id="{AFD6A649-8B1A-F7F9-6937-6FF8FDBD09EC}"/>
              </a:ext>
            </a:extLst>
          </p:cNvPr>
          <p:cNvSpPr/>
          <p:nvPr/>
        </p:nvSpPr>
        <p:spPr>
          <a:xfrm>
            <a:off x="3092909" y="2143906"/>
            <a:ext cx="2088232" cy="583831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100" b="1" dirty="0" smtClean="0">
                <a:solidFill>
                  <a:schemeClr val="bg1"/>
                </a:solidFill>
                <a:latin typeface="Inter" panose="02000503000000020004" pitchFamily="2" charset="0"/>
              </a:rPr>
              <a:t>Ärztl. Direktor /</a:t>
            </a:r>
          </a:p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100" b="1" dirty="0" smtClean="0">
                <a:solidFill>
                  <a:schemeClr val="bg1"/>
                </a:solidFill>
                <a:latin typeface="Inter" panose="02000503000000020004" pitchFamily="2" charset="0"/>
              </a:rPr>
              <a:t>Chefarzt Neurologie</a:t>
            </a:r>
          </a:p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700" dirty="0" smtClean="0">
                <a:solidFill>
                  <a:schemeClr val="bg1"/>
                </a:solidFill>
                <a:latin typeface="Inter" panose="02000503000000020004" pitchFamily="2" charset="0"/>
              </a:rPr>
              <a:t>Dr. Michael Hartwich</a:t>
            </a:r>
            <a:endParaRPr lang="de-DE" sz="700" u="none" kern="12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sp>
        <p:nvSpPr>
          <p:cNvPr id="87" name="Abgerundetes Rechteck 86">
            <a:extLst>
              <a:ext uri="{FF2B5EF4-FFF2-40B4-BE49-F238E27FC236}">
                <a16:creationId xmlns:a16="http://schemas.microsoft.com/office/drawing/2014/main" id="{AFD6A649-8B1A-F7F9-6937-6FF8FDBD09EC}"/>
              </a:ext>
            </a:extLst>
          </p:cNvPr>
          <p:cNvSpPr/>
          <p:nvPr/>
        </p:nvSpPr>
        <p:spPr>
          <a:xfrm>
            <a:off x="5469173" y="2227893"/>
            <a:ext cx="1938834" cy="415858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100" b="1" dirty="0" smtClean="0">
                <a:solidFill>
                  <a:schemeClr val="bg1"/>
                </a:solidFill>
                <a:latin typeface="Inter" panose="02000503000000020004" pitchFamily="2" charset="0"/>
              </a:rPr>
              <a:t>Therapieleiter</a:t>
            </a:r>
          </a:p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700" dirty="0" smtClean="0">
                <a:solidFill>
                  <a:schemeClr val="bg1"/>
                </a:solidFill>
                <a:latin typeface="Inter" panose="02000503000000020004" pitchFamily="2" charset="0"/>
              </a:rPr>
              <a:t>Mirko Kapulica</a:t>
            </a:r>
            <a:endParaRPr lang="de-DE" sz="700" u="none" kern="12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cxnSp>
        <p:nvCxnSpPr>
          <p:cNvPr id="88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4135152" y="1999890"/>
            <a:ext cx="1873" cy="144016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74" idx="3"/>
            <a:endCxn id="86" idx="1"/>
          </p:cNvCxnSpPr>
          <p:nvPr/>
        </p:nvCxnSpPr>
        <p:spPr>
          <a:xfrm flipV="1">
            <a:off x="2803004" y="2435822"/>
            <a:ext cx="289905" cy="1576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86" idx="3"/>
            <a:endCxn id="87" idx="1"/>
          </p:cNvCxnSpPr>
          <p:nvPr/>
        </p:nvCxnSpPr>
        <p:spPr>
          <a:xfrm>
            <a:off x="5181141" y="2435822"/>
            <a:ext cx="288032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Abgerundetes Rechteck 106">
            <a:extLst>
              <a:ext uri="{FF2B5EF4-FFF2-40B4-BE49-F238E27FC236}">
                <a16:creationId xmlns:a16="http://schemas.microsoft.com/office/drawing/2014/main" id="{7191FC3C-7BF0-C9B3-8F3D-E22681BB7624}"/>
              </a:ext>
            </a:extLst>
          </p:cNvPr>
          <p:cNvSpPr/>
          <p:nvPr/>
        </p:nvSpPr>
        <p:spPr>
          <a:xfrm>
            <a:off x="9066622" y="2358489"/>
            <a:ext cx="1059953" cy="284687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de-DE" sz="1050" b="1" dirty="0" smtClean="0">
                <a:solidFill>
                  <a:schemeClr val="bg1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Fahrdienst</a:t>
            </a:r>
            <a:endParaRPr lang="de-DE" sz="900" b="1" dirty="0">
              <a:solidFill>
                <a:schemeClr val="bg1"/>
              </a:solidFill>
              <a:effectLst/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cxnSp>
        <p:nvCxnSpPr>
          <p:cNvPr id="112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  <a:endCxn id="87" idx="0"/>
          </p:cNvCxnSpPr>
          <p:nvPr/>
        </p:nvCxnSpPr>
        <p:spPr>
          <a:xfrm>
            <a:off x="6438590" y="2005783"/>
            <a:ext cx="0" cy="22211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Abgerundetes Rechteck 117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04677" y="3175165"/>
            <a:ext cx="1366281" cy="314438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Intensivstation</a:t>
            </a:r>
          </a:p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Pflegeeinheit A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24" name="Abgerundetes Rechteck 123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04355" y="3572825"/>
            <a:ext cx="1366281" cy="314438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Intensivstation</a:t>
            </a:r>
          </a:p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Pflegeeinheit B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25" name="Abgerundetes Rechteck 124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04354" y="3970485"/>
            <a:ext cx="1366281" cy="314438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Station C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26" name="Abgerundetes Rechteck 125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04353" y="4368145"/>
            <a:ext cx="1366281" cy="314438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Station Ortega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27" name="Abgerundetes Rechteck 126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04352" y="4765805"/>
            <a:ext cx="1366281" cy="314438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Station 2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46" name="Abgerundetes Rechteck 145">
            <a:extLst>
              <a:ext uri="{FF2B5EF4-FFF2-40B4-BE49-F238E27FC236}">
                <a16:creationId xmlns:a16="http://schemas.microsoft.com/office/drawing/2014/main" id="{1EE2A17B-3738-270D-B946-D07BF580E2C3}"/>
              </a:ext>
            </a:extLst>
          </p:cNvPr>
          <p:cNvSpPr/>
          <p:nvPr/>
        </p:nvSpPr>
        <p:spPr>
          <a:xfrm>
            <a:off x="572629" y="2785159"/>
            <a:ext cx="1366281" cy="314438"/>
          </a:xfrm>
          <a:prstGeom prst="roundRect">
            <a:avLst>
              <a:gd name="adj" fmla="val 0"/>
            </a:avLst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b="1" dirty="0" smtClean="0">
                <a:solidFill>
                  <a:schemeClr val="bg1"/>
                </a:solidFill>
                <a:latin typeface="Inter" panose="02000503000000020004" pitchFamily="2" charset="0"/>
              </a:rPr>
              <a:t>QM Pflege</a:t>
            </a:r>
            <a:endParaRPr lang="de-DE" sz="9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sp>
        <p:nvSpPr>
          <p:cNvPr id="148" name="Abgerundetes Rechteck 147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17747" y="5165225"/>
            <a:ext cx="1366281" cy="314438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Station 3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49" name="Abgerundetes Rechteck 148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04351" y="5574449"/>
            <a:ext cx="1366281" cy="314438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Privatklinik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50" name="Abgerundetes Rechteck 149">
            <a:extLst>
              <a:ext uri="{FF2B5EF4-FFF2-40B4-BE49-F238E27FC236}">
                <a16:creationId xmlns:a16="http://schemas.microsoft.com/office/drawing/2014/main" id="{7191FC3C-7BF0-C9B3-8F3D-E22681BB7624}"/>
              </a:ext>
            </a:extLst>
          </p:cNvPr>
          <p:cNvSpPr/>
          <p:nvPr/>
        </p:nvSpPr>
        <p:spPr>
          <a:xfrm>
            <a:off x="1669083" y="6066263"/>
            <a:ext cx="1467018" cy="284687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de-DE" sz="1050" b="1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Hygienefachkraft</a:t>
            </a:r>
            <a:endParaRPr lang="de-DE" sz="900" b="1" dirty="0">
              <a:solidFill>
                <a:schemeClr val="bg1"/>
              </a:solidFill>
              <a:effectLst/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1" name="Abgerundetes Rechteck 150">
            <a:extLst>
              <a:ext uri="{FF2B5EF4-FFF2-40B4-BE49-F238E27FC236}">
                <a16:creationId xmlns:a16="http://schemas.microsoft.com/office/drawing/2014/main" id="{7191FC3C-7BF0-C9B3-8F3D-E22681BB7624}"/>
              </a:ext>
            </a:extLst>
          </p:cNvPr>
          <p:cNvSpPr/>
          <p:nvPr/>
        </p:nvSpPr>
        <p:spPr>
          <a:xfrm>
            <a:off x="3453044" y="6032631"/>
            <a:ext cx="1467018" cy="348697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de-DE" sz="1050" b="1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Krankenhaus-hygieniker</a:t>
            </a:r>
            <a:endParaRPr lang="de-DE" sz="900" b="1" dirty="0">
              <a:solidFill>
                <a:schemeClr val="bg1"/>
              </a:solidFill>
              <a:effectLst/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cxnSp>
        <p:nvCxnSpPr>
          <p:cNvPr id="159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118" idx="3"/>
          </p:cNvCxnSpPr>
          <p:nvPr/>
        </p:nvCxnSpPr>
        <p:spPr>
          <a:xfrm>
            <a:off x="2370958" y="3332384"/>
            <a:ext cx="289581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124" idx="3"/>
          </p:cNvCxnSpPr>
          <p:nvPr/>
        </p:nvCxnSpPr>
        <p:spPr>
          <a:xfrm>
            <a:off x="2370636" y="3730044"/>
            <a:ext cx="289903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125" idx="3"/>
          </p:cNvCxnSpPr>
          <p:nvPr/>
        </p:nvCxnSpPr>
        <p:spPr>
          <a:xfrm flipV="1">
            <a:off x="2370635" y="4125951"/>
            <a:ext cx="292097" cy="1753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126" idx="3"/>
          </p:cNvCxnSpPr>
          <p:nvPr/>
        </p:nvCxnSpPr>
        <p:spPr>
          <a:xfrm flipV="1">
            <a:off x="2370634" y="4523610"/>
            <a:ext cx="289905" cy="1754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127" idx="3"/>
          </p:cNvCxnSpPr>
          <p:nvPr/>
        </p:nvCxnSpPr>
        <p:spPr>
          <a:xfrm>
            <a:off x="2370633" y="4923024"/>
            <a:ext cx="289581" cy="176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148" idx="3"/>
          </p:cNvCxnSpPr>
          <p:nvPr/>
        </p:nvCxnSpPr>
        <p:spPr>
          <a:xfrm>
            <a:off x="2384028" y="5322444"/>
            <a:ext cx="276186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149" idx="3"/>
          </p:cNvCxnSpPr>
          <p:nvPr/>
        </p:nvCxnSpPr>
        <p:spPr>
          <a:xfrm>
            <a:off x="2370632" y="5731668"/>
            <a:ext cx="289582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74" idx="1"/>
          </p:cNvCxnSpPr>
          <p:nvPr/>
        </p:nvCxnSpPr>
        <p:spPr>
          <a:xfrm>
            <a:off x="698910" y="2435821"/>
            <a:ext cx="165260" cy="1577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Abgerundetes Rechteck 189">
            <a:extLst>
              <a:ext uri="{FF2B5EF4-FFF2-40B4-BE49-F238E27FC236}">
                <a16:creationId xmlns:a16="http://schemas.microsoft.com/office/drawing/2014/main" id="{AFD6A649-8B1A-F7F9-6937-6FF8FDBD09EC}"/>
              </a:ext>
            </a:extLst>
          </p:cNvPr>
          <p:cNvSpPr/>
          <p:nvPr/>
        </p:nvSpPr>
        <p:spPr>
          <a:xfrm>
            <a:off x="3734954" y="2748379"/>
            <a:ext cx="1622075" cy="322662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b="1" dirty="0" smtClean="0">
                <a:solidFill>
                  <a:schemeClr val="bg1"/>
                </a:solidFill>
                <a:latin typeface="Inter" panose="02000503000000020004" pitchFamily="2" charset="0"/>
              </a:rPr>
              <a:t>Chefarzt Innere Medizin</a:t>
            </a:r>
          </a:p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700" dirty="0" smtClean="0">
                <a:solidFill>
                  <a:schemeClr val="bg1"/>
                </a:solidFill>
                <a:latin typeface="Inter" panose="02000503000000020004" pitchFamily="2" charset="0"/>
              </a:rPr>
              <a:t>Dr. Oliver Trapp</a:t>
            </a:r>
            <a:endParaRPr lang="de-DE" sz="700" u="none" kern="12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cxnSp>
        <p:nvCxnSpPr>
          <p:cNvPr id="192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190" idx="1"/>
          </p:cNvCxnSpPr>
          <p:nvPr/>
        </p:nvCxnSpPr>
        <p:spPr>
          <a:xfrm>
            <a:off x="3308933" y="2909710"/>
            <a:ext cx="426021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0" name="Abgerundetes Rechteck 199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3550694" y="3224591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Chefarzt Sekretariat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01" name="Abgerundetes Rechteck 200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3550694" y="3546693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Oberärzte / Funktionsärzte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02" name="Abgerundetes Rechteck 201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3550693" y="3874999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Stationsärzte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03" name="Abgerundetes Rechteck 202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3547641" y="4203019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Ärztl.-med. </a:t>
            </a:r>
            <a:r>
              <a:rPr lang="de-DE" sz="800" b="1" dirty="0" err="1" smtClean="0">
                <a:solidFill>
                  <a:schemeClr val="tx1"/>
                </a:solidFill>
                <a:latin typeface="Inter" panose="02000503000000020004" pitchFamily="2" charset="0"/>
              </a:rPr>
              <a:t>Assistent:innen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04" name="Abgerundetes Rechteck 203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3544490" y="4536055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Neuropsychologie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05" name="Abgerundetes Rechteck 204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3547640" y="4860750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Med. Funktionsabteilung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06" name="Abgerundetes Rechteck 205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3554571" y="5192793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CT </a:t>
            </a:r>
            <a:r>
              <a:rPr lang="de-DE" sz="800" b="1" i="1" dirty="0" smtClean="0">
                <a:solidFill>
                  <a:schemeClr val="tx1"/>
                </a:solidFill>
                <a:latin typeface="Inter" panose="02000503000000020004" pitchFamily="2" charset="0"/>
              </a:rPr>
              <a:t>disziplinarisch</a:t>
            </a:r>
            <a:endParaRPr lang="de-DE" sz="800" i="1" dirty="0">
              <a:solidFill>
                <a:schemeClr val="tx1"/>
              </a:solidFill>
            </a:endParaRPr>
          </a:p>
        </p:txBody>
      </p:sp>
      <p:sp>
        <p:nvSpPr>
          <p:cNvPr id="218" name="Abgerundetes Rechteck 217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3544490" y="5522267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i="1" dirty="0" smtClean="0">
                <a:solidFill>
                  <a:schemeClr val="tx1"/>
                </a:solidFill>
                <a:latin typeface="Inter" panose="02000503000000020004" pitchFamily="2" charset="0"/>
              </a:rPr>
              <a:t>Labor</a:t>
            </a:r>
            <a:endParaRPr lang="de-DE" sz="800" i="1" dirty="0">
              <a:solidFill>
                <a:schemeClr val="tx1"/>
              </a:solidFill>
            </a:endParaRPr>
          </a:p>
        </p:txBody>
      </p:sp>
      <p:cxnSp>
        <p:nvCxnSpPr>
          <p:cNvPr id="220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</p:cNvCxnSpPr>
          <p:nvPr/>
        </p:nvCxnSpPr>
        <p:spPr>
          <a:xfrm>
            <a:off x="5176517" y="3071041"/>
            <a:ext cx="14568" cy="2889854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7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01" idx="1"/>
          </p:cNvCxnSpPr>
          <p:nvPr/>
        </p:nvCxnSpPr>
        <p:spPr>
          <a:xfrm>
            <a:off x="3308933" y="3671389"/>
            <a:ext cx="241761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1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02" idx="1"/>
          </p:cNvCxnSpPr>
          <p:nvPr/>
        </p:nvCxnSpPr>
        <p:spPr>
          <a:xfrm flipV="1">
            <a:off x="3312810" y="3999695"/>
            <a:ext cx="237883" cy="1504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03" idx="1"/>
          </p:cNvCxnSpPr>
          <p:nvPr/>
        </p:nvCxnSpPr>
        <p:spPr>
          <a:xfrm flipV="1">
            <a:off x="3319503" y="4327715"/>
            <a:ext cx="228138" cy="1789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04" idx="1"/>
          </p:cNvCxnSpPr>
          <p:nvPr/>
        </p:nvCxnSpPr>
        <p:spPr>
          <a:xfrm>
            <a:off x="3319503" y="4657841"/>
            <a:ext cx="224987" cy="291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1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05" idx="1"/>
          </p:cNvCxnSpPr>
          <p:nvPr/>
        </p:nvCxnSpPr>
        <p:spPr>
          <a:xfrm>
            <a:off x="3319503" y="4980556"/>
            <a:ext cx="228137" cy="489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06" idx="1"/>
          </p:cNvCxnSpPr>
          <p:nvPr/>
        </p:nvCxnSpPr>
        <p:spPr>
          <a:xfrm>
            <a:off x="3308933" y="5315739"/>
            <a:ext cx="245638" cy="175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7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18" idx="1"/>
          </p:cNvCxnSpPr>
          <p:nvPr/>
        </p:nvCxnSpPr>
        <p:spPr>
          <a:xfrm>
            <a:off x="3319503" y="5646963"/>
            <a:ext cx="224987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0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218" idx="3"/>
          </p:cNvCxnSpPr>
          <p:nvPr/>
        </p:nvCxnSpPr>
        <p:spPr>
          <a:xfrm>
            <a:off x="4886905" y="5646963"/>
            <a:ext cx="286461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205" idx="3"/>
          </p:cNvCxnSpPr>
          <p:nvPr/>
        </p:nvCxnSpPr>
        <p:spPr>
          <a:xfrm>
            <a:off x="4890055" y="4985446"/>
            <a:ext cx="286461" cy="239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7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204" idx="3"/>
          </p:cNvCxnSpPr>
          <p:nvPr/>
        </p:nvCxnSpPr>
        <p:spPr>
          <a:xfrm flipV="1">
            <a:off x="4886905" y="4657078"/>
            <a:ext cx="294236" cy="3673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0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203" idx="3"/>
          </p:cNvCxnSpPr>
          <p:nvPr/>
        </p:nvCxnSpPr>
        <p:spPr>
          <a:xfrm flipV="1">
            <a:off x="4890056" y="4324390"/>
            <a:ext cx="291085" cy="3325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201" idx="3"/>
          </p:cNvCxnSpPr>
          <p:nvPr/>
        </p:nvCxnSpPr>
        <p:spPr>
          <a:xfrm>
            <a:off x="4893109" y="3671389"/>
            <a:ext cx="284145" cy="124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5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200" idx="3"/>
          </p:cNvCxnSpPr>
          <p:nvPr/>
        </p:nvCxnSpPr>
        <p:spPr>
          <a:xfrm>
            <a:off x="4893109" y="3349287"/>
            <a:ext cx="286461" cy="408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8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</p:cNvCxnSpPr>
          <p:nvPr/>
        </p:nvCxnSpPr>
        <p:spPr>
          <a:xfrm>
            <a:off x="3308933" y="5960895"/>
            <a:ext cx="1882152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6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  <a:endCxn id="151" idx="0"/>
          </p:cNvCxnSpPr>
          <p:nvPr/>
        </p:nvCxnSpPr>
        <p:spPr>
          <a:xfrm>
            <a:off x="4186553" y="5969250"/>
            <a:ext cx="0" cy="63381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9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150" idx="3"/>
            <a:endCxn id="151" idx="1"/>
          </p:cNvCxnSpPr>
          <p:nvPr/>
        </p:nvCxnSpPr>
        <p:spPr>
          <a:xfrm flipV="1">
            <a:off x="3136101" y="6206980"/>
            <a:ext cx="316943" cy="1627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2" name="Abgerundetes Rechteck 281">
            <a:extLst>
              <a:ext uri="{FF2B5EF4-FFF2-40B4-BE49-F238E27FC236}">
                <a16:creationId xmlns:a16="http://schemas.microsoft.com/office/drawing/2014/main" id="{1EE2A17B-3738-270D-B946-D07BF580E2C3}"/>
              </a:ext>
            </a:extLst>
          </p:cNvPr>
          <p:cNvSpPr/>
          <p:nvPr/>
        </p:nvSpPr>
        <p:spPr>
          <a:xfrm>
            <a:off x="6333269" y="2756603"/>
            <a:ext cx="1366281" cy="314438"/>
          </a:xfrm>
          <a:prstGeom prst="roundRect">
            <a:avLst>
              <a:gd name="adj" fmla="val 0"/>
            </a:avLst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b="1" dirty="0" smtClean="0">
                <a:solidFill>
                  <a:schemeClr val="bg1"/>
                </a:solidFill>
                <a:latin typeface="Inter" panose="02000503000000020004" pitchFamily="2" charset="0"/>
              </a:rPr>
              <a:t>QM Therapie</a:t>
            </a:r>
            <a:endParaRPr lang="de-DE" sz="9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cxnSp>
        <p:nvCxnSpPr>
          <p:cNvPr id="283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</p:cNvCxnSpPr>
          <p:nvPr/>
        </p:nvCxnSpPr>
        <p:spPr>
          <a:xfrm>
            <a:off x="7557405" y="2435821"/>
            <a:ext cx="0" cy="312558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4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87" idx="3"/>
          </p:cNvCxnSpPr>
          <p:nvPr/>
        </p:nvCxnSpPr>
        <p:spPr>
          <a:xfrm flipV="1">
            <a:off x="7408007" y="2435821"/>
            <a:ext cx="149398" cy="1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8" name="Abgerundetes Rechteck 287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5925201" y="3177025"/>
            <a:ext cx="1366280" cy="395800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Bereichsleitung</a:t>
            </a:r>
          </a:p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Therapie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89" name="Abgerundetes Rechteck 288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5924879" y="3692887"/>
            <a:ext cx="1366280" cy="395800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Intensivbereich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90" name="Abgerundetes Rechteck 289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5924878" y="4196943"/>
            <a:ext cx="1366280" cy="395800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err="1" smtClean="0">
                <a:solidFill>
                  <a:schemeClr val="tx1"/>
                </a:solidFill>
                <a:latin typeface="Inter" panose="02000503000000020004" pitchFamily="2" charset="0"/>
              </a:rPr>
              <a:t>Rehabereich</a:t>
            </a: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 I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91" name="Abgerundetes Rechteck 290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5924877" y="4700999"/>
            <a:ext cx="1366280" cy="395800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err="1" smtClean="0">
                <a:solidFill>
                  <a:schemeClr val="tx1"/>
                </a:solidFill>
                <a:latin typeface="Inter" panose="02000503000000020004" pitchFamily="2" charset="0"/>
              </a:rPr>
              <a:t>Rehabereich</a:t>
            </a: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 II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92" name="Abgerundetes Rechteck 291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5924876" y="5345222"/>
            <a:ext cx="1366281" cy="471657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Ambulantes Therapiezentrum</a:t>
            </a:r>
            <a:endParaRPr lang="de-DE" sz="800" dirty="0">
              <a:solidFill>
                <a:schemeClr val="tx1"/>
              </a:solidFill>
            </a:endParaRPr>
          </a:p>
        </p:txBody>
      </p:sp>
      <p:cxnSp>
        <p:nvCxnSpPr>
          <p:cNvPr id="295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202" idx="3"/>
          </p:cNvCxnSpPr>
          <p:nvPr/>
        </p:nvCxnSpPr>
        <p:spPr>
          <a:xfrm flipV="1">
            <a:off x="4893108" y="3994679"/>
            <a:ext cx="286461" cy="5016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8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206" idx="3"/>
          </p:cNvCxnSpPr>
          <p:nvPr/>
        </p:nvCxnSpPr>
        <p:spPr>
          <a:xfrm flipV="1">
            <a:off x="4896986" y="5316931"/>
            <a:ext cx="294724" cy="558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1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</p:cNvCxnSpPr>
          <p:nvPr/>
        </p:nvCxnSpPr>
        <p:spPr>
          <a:xfrm>
            <a:off x="5716015" y="2643751"/>
            <a:ext cx="0" cy="2930698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92" idx="1"/>
          </p:cNvCxnSpPr>
          <p:nvPr/>
        </p:nvCxnSpPr>
        <p:spPr>
          <a:xfrm>
            <a:off x="5716015" y="5581050"/>
            <a:ext cx="208861" cy="1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9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88" idx="1"/>
          </p:cNvCxnSpPr>
          <p:nvPr/>
        </p:nvCxnSpPr>
        <p:spPr>
          <a:xfrm>
            <a:off x="5718414" y="3374925"/>
            <a:ext cx="206787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89" idx="1"/>
          </p:cNvCxnSpPr>
          <p:nvPr/>
        </p:nvCxnSpPr>
        <p:spPr>
          <a:xfrm>
            <a:off x="5716014" y="3887263"/>
            <a:ext cx="208865" cy="3524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6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90" idx="1"/>
          </p:cNvCxnSpPr>
          <p:nvPr/>
        </p:nvCxnSpPr>
        <p:spPr>
          <a:xfrm>
            <a:off x="5716014" y="4392119"/>
            <a:ext cx="208864" cy="2724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9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endCxn id="291" idx="1"/>
          </p:cNvCxnSpPr>
          <p:nvPr/>
        </p:nvCxnSpPr>
        <p:spPr>
          <a:xfrm>
            <a:off x="5716014" y="4896175"/>
            <a:ext cx="208863" cy="2724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2" name="Abgerundetes Rechteck 331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8873764" y="3152905"/>
            <a:ext cx="1131911" cy="539171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Personalabt.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33" name="Abgerundetes Rechteck 332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8873764" y="3739273"/>
            <a:ext cx="1131911" cy="539171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Organisations-, Abrechnungs- &amp; Fortbildungs-management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34" name="Abgerundetes Rechteck 333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8873764" y="4322291"/>
            <a:ext cx="1131911" cy="539171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Schreibdienst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36" name="Abgerundetes Rechteck 335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8875624" y="4896175"/>
            <a:ext cx="1131912" cy="642507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Int./Ext. Kommunikation &amp; Personalmarketing</a:t>
            </a:r>
            <a:endParaRPr lang="de-DE" sz="800" dirty="0">
              <a:solidFill>
                <a:schemeClr val="tx1"/>
              </a:solidFill>
            </a:endParaRPr>
          </a:p>
        </p:txBody>
      </p:sp>
      <p:cxnSp>
        <p:nvCxnSpPr>
          <p:cNvPr id="338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347" idx="3"/>
            <a:endCxn id="332" idx="1"/>
          </p:cNvCxnSpPr>
          <p:nvPr/>
        </p:nvCxnSpPr>
        <p:spPr>
          <a:xfrm>
            <a:off x="8732668" y="3422491"/>
            <a:ext cx="141096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9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348" idx="3"/>
            <a:endCxn id="333" idx="1"/>
          </p:cNvCxnSpPr>
          <p:nvPr/>
        </p:nvCxnSpPr>
        <p:spPr>
          <a:xfrm>
            <a:off x="8732668" y="4008859"/>
            <a:ext cx="141096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0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349" idx="3"/>
            <a:endCxn id="334" idx="1"/>
          </p:cNvCxnSpPr>
          <p:nvPr/>
        </p:nvCxnSpPr>
        <p:spPr>
          <a:xfrm>
            <a:off x="8732668" y="4591877"/>
            <a:ext cx="141096" cy="0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7" name="Abgerundetes Rechteck 346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7600757" y="3152905"/>
            <a:ext cx="1131911" cy="539171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Sozialdienst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48" name="Abgerundetes Rechteck 347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7600757" y="3739273"/>
            <a:ext cx="1131911" cy="539171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Angehörigen- &amp; Beschwerde-management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49" name="Abgerundetes Rechteck 348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7600757" y="4322291"/>
            <a:ext cx="1131911" cy="539171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Hilfsmittel-versorgung &amp; Entlass-management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50" name="Abgerundetes Rechteck 349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7600757" y="4900741"/>
            <a:ext cx="1131911" cy="633373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Medizin- &amp; Finanz-controlling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51" name="Abgerundetes Rechteck 350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8234414" y="5574547"/>
            <a:ext cx="1131912" cy="517550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Patienten-</a:t>
            </a:r>
          </a:p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err="1">
                <a:solidFill>
                  <a:schemeClr val="tx1"/>
                </a:solidFill>
                <a:latin typeface="Inter" panose="02000503000000020004" pitchFamily="2" charset="0"/>
              </a:rPr>
              <a:t>m</a:t>
            </a:r>
            <a:r>
              <a:rPr lang="de-DE" sz="800" b="1" dirty="0" err="1" smtClean="0">
                <a:solidFill>
                  <a:schemeClr val="tx1"/>
                </a:solidFill>
                <a:latin typeface="Inter" panose="02000503000000020004" pitchFamily="2" charset="0"/>
              </a:rPr>
              <a:t>anagement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57" name="Abgerundetes Rechteck 356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350676" y="2002885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IT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58" name="Abgerundetes Rechteck 357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350676" y="2324987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Einkauf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59" name="Abgerundetes Rechteck 358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350675" y="2653293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Haustechnik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60" name="Abgerundetes Rechteck 359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347623" y="2981313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Reinigung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61" name="Abgerundetes Rechteck 360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344472" y="3314349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Medizintechnik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62" name="Abgerundetes Rechteck 361">
            <a:extLst>
              <a:ext uri="{FF2B5EF4-FFF2-40B4-BE49-F238E27FC236}">
                <a16:creationId xmlns:a16="http://schemas.microsoft.com/office/drawing/2014/main" id="{9C9AD4F8-5399-CC3E-FD38-02EA3ABBAEE0}"/>
              </a:ext>
            </a:extLst>
          </p:cNvPr>
          <p:cNvSpPr/>
          <p:nvPr/>
        </p:nvSpPr>
        <p:spPr>
          <a:xfrm>
            <a:off x="10347622" y="3639044"/>
            <a:ext cx="1342415" cy="249392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Küche </a:t>
            </a:r>
            <a:r>
              <a:rPr lang="de-DE" sz="800" b="1" dirty="0">
                <a:solidFill>
                  <a:schemeClr val="tx1"/>
                </a:solidFill>
                <a:latin typeface="Inter" panose="02000503000000020004" pitchFamily="2" charset="0"/>
              </a:rPr>
              <a:t>&amp;</a:t>
            </a:r>
            <a:r>
              <a:rPr lang="de-DE" sz="800" b="1" dirty="0" smtClean="0">
                <a:solidFill>
                  <a:schemeClr val="tx1"/>
                </a:solidFill>
                <a:latin typeface="Inter" panose="02000503000000020004" pitchFamily="2" charset="0"/>
              </a:rPr>
              <a:t> Cafeteria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63" name="Titel 5">
            <a:extLst>
              <a:ext uri="{FF2B5EF4-FFF2-40B4-BE49-F238E27FC236}">
                <a16:creationId xmlns:a16="http://schemas.microsoft.com/office/drawing/2014/main" id="{D6553741-AD9F-45F9-B7AE-F9F0C3896668}"/>
              </a:ext>
            </a:extLst>
          </p:cNvPr>
          <p:cNvSpPr txBox="1">
            <a:spLocks/>
          </p:cNvSpPr>
          <p:nvPr/>
        </p:nvSpPr>
        <p:spPr>
          <a:xfrm>
            <a:off x="10344472" y="1700808"/>
            <a:ext cx="987435" cy="1694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39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Inter SemiBold" panose="02000503000000020004" pitchFamily="2" charset="0"/>
                <a:ea typeface="Inter SemiBold" panose="02000503000000020004" pitchFamily="2" charset="0"/>
                <a:cs typeface="+mj-cs"/>
              </a:defRPr>
            </a:lvl1pPr>
          </a:lstStyle>
          <a:p>
            <a:r>
              <a:rPr lang="de-DE" sz="1400" dirty="0" smtClean="0">
                <a:solidFill>
                  <a:schemeClr val="bg2"/>
                </a:solidFill>
              </a:rPr>
              <a:t>Extern</a:t>
            </a:r>
            <a:r>
              <a:rPr lang="de-DE" sz="1200" dirty="0" smtClean="0">
                <a:solidFill>
                  <a:schemeClr val="bg2"/>
                </a:solidFill>
              </a:rPr>
              <a:t>:</a:t>
            </a:r>
            <a:endParaRPr lang="de-DE" sz="1200" dirty="0">
              <a:solidFill>
                <a:schemeClr val="bg2"/>
              </a:solidFill>
            </a:endParaRPr>
          </a:p>
        </p:txBody>
      </p:sp>
      <p:cxnSp>
        <p:nvCxnSpPr>
          <p:cNvPr id="366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</p:cNvCxnSpPr>
          <p:nvPr/>
        </p:nvCxnSpPr>
        <p:spPr>
          <a:xfrm flipH="1">
            <a:off x="8800370" y="1999046"/>
            <a:ext cx="3" cy="3503395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Gerader Verbinder 67">
            <a:extLst>
              <a:ext uri="{FF2B5EF4-FFF2-40B4-BE49-F238E27FC236}">
                <a16:creationId xmlns:a16="http://schemas.microsoft.com/office/drawing/2014/main" id="{D9669FE6-7AFB-73D0-9BB6-DB65FAA74F3B}"/>
              </a:ext>
            </a:extLst>
          </p:cNvPr>
          <p:cNvCxnSpPr>
            <a:cxnSpLocks/>
            <a:stCxn id="350" idx="3"/>
            <a:endCxn id="336" idx="1"/>
          </p:cNvCxnSpPr>
          <p:nvPr/>
        </p:nvCxnSpPr>
        <p:spPr>
          <a:xfrm>
            <a:off x="8732668" y="5217428"/>
            <a:ext cx="142956" cy="1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Abgerundetes Rechteck 115">
            <a:extLst>
              <a:ext uri="{FF2B5EF4-FFF2-40B4-BE49-F238E27FC236}">
                <a16:creationId xmlns:a16="http://schemas.microsoft.com/office/drawing/2014/main" id="{1EE2A17B-3738-270D-B946-D07BF580E2C3}"/>
              </a:ext>
            </a:extLst>
          </p:cNvPr>
          <p:cNvSpPr/>
          <p:nvPr/>
        </p:nvSpPr>
        <p:spPr>
          <a:xfrm>
            <a:off x="7732873" y="2214772"/>
            <a:ext cx="932583" cy="428404"/>
          </a:xfrm>
          <a:prstGeom prst="roundRect">
            <a:avLst>
              <a:gd name="adj" fmla="val 0"/>
            </a:avLst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b="1" dirty="0" smtClean="0">
                <a:solidFill>
                  <a:schemeClr val="bg1"/>
                </a:solidFill>
                <a:latin typeface="Inter" panose="02000503000000020004" pitchFamily="2" charset="0"/>
              </a:rPr>
              <a:t>Qualitäts- &amp; Risiko-management</a:t>
            </a:r>
            <a:endParaRPr lang="de-DE" sz="9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cxnSp>
        <p:nvCxnSpPr>
          <p:cNvPr id="117" name="Gerader Verbinder 11">
            <a:extLst>
              <a:ext uri="{FF2B5EF4-FFF2-40B4-BE49-F238E27FC236}">
                <a16:creationId xmlns:a16="http://schemas.microsoft.com/office/drawing/2014/main" id="{907FED8F-A09F-9FED-EAC0-F8DF036D18CD}"/>
              </a:ext>
            </a:extLst>
          </p:cNvPr>
          <p:cNvCxnSpPr>
            <a:cxnSpLocks/>
            <a:endCxn id="116" idx="0"/>
          </p:cNvCxnSpPr>
          <p:nvPr/>
        </p:nvCxnSpPr>
        <p:spPr>
          <a:xfrm>
            <a:off x="8199164" y="2011873"/>
            <a:ext cx="1" cy="202899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07876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SKLEPIOS 2022">
  <a:themeElements>
    <a:clrScheme name="ASKLEPIOS">
      <a:dk1>
        <a:srgbClr val="007377"/>
      </a:dk1>
      <a:lt1>
        <a:srgbClr val="FFFFFF"/>
      </a:lt1>
      <a:dk2>
        <a:srgbClr val="000000"/>
      </a:dk2>
      <a:lt2>
        <a:srgbClr val="BB16A3"/>
      </a:lt2>
      <a:accent1>
        <a:srgbClr val="254A5D"/>
      </a:accent1>
      <a:accent2>
        <a:srgbClr val="6558B1"/>
      </a:accent2>
      <a:accent3>
        <a:srgbClr val="BB16A3"/>
      </a:accent3>
      <a:accent4>
        <a:srgbClr val="FFB81C"/>
      </a:accent4>
      <a:accent5>
        <a:srgbClr val="64EB9B"/>
      </a:accent5>
      <a:accent6>
        <a:srgbClr val="FF417D"/>
      </a:accent6>
      <a:hlink>
        <a:srgbClr val="007377"/>
      </a:hlink>
      <a:folHlink>
        <a:srgbClr val="56B093"/>
      </a:folHlink>
    </a:clrScheme>
    <a:fontScheme name="Signify font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 sz="2053" b="0" i="0" dirty="0">
            <a:latin typeface="Inter" panose="02000503000000020004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Aft>
            <a:spcPts val="900"/>
          </a:spcAft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BC27B124-035A-4291-B75E-CB679775B5E4}" vid="{A10FC893-E1ED-4C9E-9DBF-42FEB1BFA0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PowerPoint-Vorlage-2022</Template>
  <TotalTime>0</TotalTime>
  <Words>127</Words>
  <Application>Microsoft Office PowerPoint</Application>
  <PresentationFormat>Breitbild</PresentationFormat>
  <Paragraphs>58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Inter</vt:lpstr>
      <vt:lpstr>Calibri</vt:lpstr>
      <vt:lpstr>Inter SemiBold</vt:lpstr>
      <vt:lpstr>Arial</vt:lpstr>
      <vt:lpstr>ASKLEPIOS 2022</vt:lpstr>
      <vt:lpstr>Organigramm Gesamthaus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2023-09-05T16:29:45Z</dcterms:created>
  <dcterms:modified xsi:type="dcterms:W3CDTF">2024-08-07T07:46:57Z</dcterms:modified>
  <cp:category/>
</cp:coreProperties>
</file>