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331" r:id="rId2"/>
    <p:sldId id="336" r:id="rId3"/>
    <p:sldId id="351" r:id="rId4"/>
    <p:sldId id="352" r:id="rId5"/>
    <p:sldId id="354" r:id="rId6"/>
    <p:sldId id="353" r:id="rId7"/>
    <p:sldId id="319" r:id="rId8"/>
    <p:sldId id="321" r:id="rId9"/>
    <p:sldId id="344" r:id="rId10"/>
    <p:sldId id="332" r:id="rId11"/>
    <p:sldId id="323" r:id="rId12"/>
    <p:sldId id="259" r:id="rId13"/>
    <p:sldId id="328" r:id="rId14"/>
    <p:sldId id="335" r:id="rId15"/>
    <p:sldId id="337" r:id="rId16"/>
    <p:sldId id="338" r:id="rId17"/>
    <p:sldId id="350" r:id="rId18"/>
    <p:sldId id="349" r:id="rId19"/>
    <p:sldId id="324" r:id="rId20"/>
    <p:sldId id="325" r:id="rId21"/>
    <p:sldId id="320" r:id="rId22"/>
    <p:sldId id="327" r:id="rId23"/>
    <p:sldId id="318" r:id="rId24"/>
    <p:sldId id="340" r:id="rId25"/>
    <p:sldId id="274" r:id="rId26"/>
    <p:sldId id="269" r:id="rId27"/>
    <p:sldId id="345" r:id="rId28"/>
    <p:sldId id="341" r:id="rId29"/>
    <p:sldId id="346" r:id="rId30"/>
    <p:sldId id="348" r:id="rId31"/>
    <p:sldId id="283" r:id="rId32"/>
    <p:sldId id="294" r:id="rId33"/>
    <p:sldId id="334" r:id="rId34"/>
    <p:sldId id="266" r:id="rId35"/>
  </p:sldIdLst>
  <p:sldSz cx="12192000" cy="6858000"/>
  <p:notesSz cx="6724650" cy="9774238"/>
  <p:defaultTextStyle>
    <a:defPPr>
      <a:defRPr lang="en-US"/>
    </a:defPPr>
    <a:lvl1pPr marL="0" algn="l" defTabSz="521711" rtl="0" eaLnBrk="1" latinLnBrk="0" hangingPunct="1">
      <a:defRPr sz="2054" kern="1200">
        <a:solidFill>
          <a:schemeClr val="tx1"/>
        </a:solidFill>
        <a:latin typeface="+mn-lt"/>
        <a:ea typeface="+mn-ea"/>
        <a:cs typeface="+mn-cs"/>
      </a:defRPr>
    </a:lvl1pPr>
    <a:lvl2pPr marL="521711" algn="l" defTabSz="521711" rtl="0" eaLnBrk="1" latinLnBrk="0" hangingPunct="1">
      <a:defRPr sz="2054" kern="1200">
        <a:solidFill>
          <a:schemeClr val="tx1"/>
        </a:solidFill>
        <a:latin typeface="+mn-lt"/>
        <a:ea typeface="+mn-ea"/>
        <a:cs typeface="+mn-cs"/>
      </a:defRPr>
    </a:lvl2pPr>
    <a:lvl3pPr marL="1043422" algn="l" defTabSz="521711" rtl="0" eaLnBrk="1" latinLnBrk="0" hangingPunct="1">
      <a:defRPr sz="2054" kern="1200">
        <a:solidFill>
          <a:schemeClr val="tx1"/>
        </a:solidFill>
        <a:latin typeface="+mn-lt"/>
        <a:ea typeface="+mn-ea"/>
        <a:cs typeface="+mn-cs"/>
      </a:defRPr>
    </a:lvl3pPr>
    <a:lvl4pPr marL="1565133" algn="l" defTabSz="521711" rtl="0" eaLnBrk="1" latinLnBrk="0" hangingPunct="1">
      <a:defRPr sz="2054" kern="1200">
        <a:solidFill>
          <a:schemeClr val="tx1"/>
        </a:solidFill>
        <a:latin typeface="+mn-lt"/>
        <a:ea typeface="+mn-ea"/>
        <a:cs typeface="+mn-cs"/>
      </a:defRPr>
    </a:lvl4pPr>
    <a:lvl5pPr marL="2086844" algn="l" defTabSz="521711" rtl="0" eaLnBrk="1" latinLnBrk="0" hangingPunct="1">
      <a:defRPr sz="2054" kern="1200">
        <a:solidFill>
          <a:schemeClr val="tx1"/>
        </a:solidFill>
        <a:latin typeface="+mn-lt"/>
        <a:ea typeface="+mn-ea"/>
        <a:cs typeface="+mn-cs"/>
      </a:defRPr>
    </a:lvl5pPr>
    <a:lvl6pPr marL="2608555" algn="l" defTabSz="521711" rtl="0" eaLnBrk="1" latinLnBrk="0" hangingPunct="1">
      <a:defRPr sz="2054" kern="1200">
        <a:solidFill>
          <a:schemeClr val="tx1"/>
        </a:solidFill>
        <a:latin typeface="+mn-lt"/>
        <a:ea typeface="+mn-ea"/>
        <a:cs typeface="+mn-cs"/>
      </a:defRPr>
    </a:lvl6pPr>
    <a:lvl7pPr marL="3130266" algn="l" defTabSz="521711" rtl="0" eaLnBrk="1" latinLnBrk="0" hangingPunct="1">
      <a:defRPr sz="2054" kern="1200">
        <a:solidFill>
          <a:schemeClr val="tx1"/>
        </a:solidFill>
        <a:latin typeface="+mn-lt"/>
        <a:ea typeface="+mn-ea"/>
        <a:cs typeface="+mn-cs"/>
      </a:defRPr>
    </a:lvl7pPr>
    <a:lvl8pPr marL="3651976" algn="l" defTabSz="521711" rtl="0" eaLnBrk="1" latinLnBrk="0" hangingPunct="1">
      <a:defRPr sz="2054" kern="1200">
        <a:solidFill>
          <a:schemeClr val="tx1"/>
        </a:solidFill>
        <a:latin typeface="+mn-lt"/>
        <a:ea typeface="+mn-ea"/>
        <a:cs typeface="+mn-cs"/>
      </a:defRPr>
    </a:lvl8pPr>
    <a:lvl9pPr marL="4173687" algn="l" defTabSz="521711" rtl="0" eaLnBrk="1" latinLnBrk="0" hangingPunct="1">
      <a:defRPr sz="2054"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bur, Dr. Kornelia" initials="GDK" lastIdx="1" clrIdx="0">
    <p:extLst>
      <p:ext uri="{19B8F6BF-5375-455C-9EA6-DF929625EA0E}">
        <p15:presenceInfo xmlns:p15="http://schemas.microsoft.com/office/powerpoint/2012/main" userId="S-1-5-21-3395875539-2789842499-2870257326-38108" providerId="AD"/>
      </p:ext>
    </p:extLst>
  </p:cmAuthor>
  <p:cmAuthor id="2" name="Henkel, Grit" initials="HG" lastIdx="1" clrIdx="1">
    <p:extLst>
      <p:ext uri="{19B8F6BF-5375-455C-9EA6-DF929625EA0E}">
        <p15:presenceInfo xmlns:p15="http://schemas.microsoft.com/office/powerpoint/2012/main" userId="S-1-5-21-3395875539-2789842499-2870257326-48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7A91"/>
    <a:srgbClr val="B4D5D7"/>
    <a:srgbClr val="AED2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3" autoAdjust="0"/>
    <p:restoredTop sz="71804" autoAdjust="0"/>
  </p:normalViewPr>
  <p:slideViewPr>
    <p:cSldViewPr snapToGrid="0">
      <p:cViewPr varScale="1">
        <p:scale>
          <a:sx n="62" d="100"/>
          <a:sy n="62" d="100"/>
        </p:scale>
        <p:origin x="1330" y="53"/>
      </p:cViewPr>
      <p:guideLst/>
    </p:cSldViewPr>
  </p:slideViewPr>
  <p:outlineViewPr>
    <p:cViewPr>
      <p:scale>
        <a:sx n="33" d="100"/>
        <a:sy n="33" d="100"/>
      </p:scale>
      <p:origin x="0" y="-471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0" d="100"/>
          <a:sy n="90" d="100"/>
        </p:scale>
        <p:origin x="4520"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EA7491-FBCB-C04B-BA47-F0E6FBAE1A97}" type="doc">
      <dgm:prSet loTypeId="urn:microsoft.com/office/officeart/2005/8/layout/venn1" loCatId="relationship" qsTypeId="urn:microsoft.com/office/officeart/2005/8/quickstyle/simple1" qsCatId="simple" csTypeId="urn:microsoft.com/office/officeart/2005/8/colors/accent1_4" csCatId="accent1" phldr="1"/>
      <dgm:spPr/>
      <dgm:t>
        <a:bodyPr/>
        <a:lstStyle/>
        <a:p>
          <a:endParaRPr lang="de-DE"/>
        </a:p>
      </dgm:t>
    </dgm:pt>
    <dgm:pt modelId="{6BA1F458-C64E-D24A-B28E-6C5EDECB3A09}">
      <dgm:prSet custT="1"/>
      <dgm:spPr/>
      <dgm:t>
        <a:bodyPr/>
        <a:lstStyle/>
        <a:p>
          <a:r>
            <a:rPr lang="de-DE" sz="1400" b="1" i="0" dirty="0">
              <a:latin typeface="Inter SemiBold" panose="02000503000000020004" pitchFamily="2" charset="0"/>
              <a:ea typeface="Inter SemiBold" panose="02000503000000020004" pitchFamily="2" charset="0"/>
            </a:rPr>
            <a:t>Sicherheit für Mutter und Kind </a:t>
          </a:r>
        </a:p>
        <a:p>
          <a:r>
            <a:rPr lang="de-DE" sz="1400" b="0" i="0" dirty="0">
              <a:latin typeface="Inter SemiBold" panose="02000503000000020004" pitchFamily="2" charset="0"/>
              <a:ea typeface="Inter SemiBold" panose="02000503000000020004" pitchFamily="2" charset="0"/>
            </a:rPr>
            <a:t>rund um die Geburt</a:t>
          </a:r>
          <a:endParaRPr lang="de-DE" sz="1400" dirty="0">
            <a:latin typeface="Inter SemiBold" panose="02000503000000020004" pitchFamily="2" charset="0"/>
            <a:ea typeface="Inter SemiBold" panose="02000503000000020004" pitchFamily="2" charset="0"/>
          </a:endParaRPr>
        </a:p>
      </dgm:t>
    </dgm:pt>
    <dgm:pt modelId="{ED2FEF4E-2D9E-5245-A159-28AB47B87F54}" type="parTrans" cxnId="{70E8087D-A824-5D43-B562-808B5B274FB2}">
      <dgm:prSet/>
      <dgm:spPr/>
      <dgm:t>
        <a:bodyPr/>
        <a:lstStyle/>
        <a:p>
          <a:endParaRPr lang="de-DE"/>
        </a:p>
      </dgm:t>
    </dgm:pt>
    <dgm:pt modelId="{87490B33-2A6A-A541-BAC6-B62B02336359}" type="sibTrans" cxnId="{70E8087D-A824-5D43-B562-808B5B274FB2}">
      <dgm:prSet/>
      <dgm:spPr/>
      <dgm:t>
        <a:bodyPr/>
        <a:lstStyle/>
        <a:p>
          <a:endParaRPr lang="de-DE"/>
        </a:p>
      </dgm:t>
    </dgm:pt>
    <dgm:pt modelId="{FEA3E30A-A89A-6A45-AA99-4EB9A72E11AC}">
      <dgm:prSet custT="1"/>
      <dgm:spPr/>
      <dgm:t>
        <a:bodyPr/>
        <a:lstStyle/>
        <a:p>
          <a:r>
            <a:rPr lang="de-DE" sz="1400" b="1" i="0" dirty="0">
              <a:latin typeface="Inter SemiBold" panose="02000503000000020004" pitchFamily="2" charset="0"/>
              <a:ea typeface="Inter SemiBold" panose="02000503000000020004" pitchFamily="2" charset="0"/>
            </a:rPr>
            <a:t>Behandlung schwerwiegender Erkrankungen</a:t>
          </a:r>
        </a:p>
        <a:p>
          <a:r>
            <a:rPr lang="de-DE" sz="1400" b="1" i="0" dirty="0">
              <a:latin typeface="Inter SemiBold" panose="02000503000000020004" pitchFamily="2" charset="0"/>
              <a:ea typeface="Inter SemiBold" panose="02000503000000020004" pitchFamily="2" charset="0"/>
            </a:rPr>
            <a:t> </a:t>
          </a:r>
          <a:r>
            <a:rPr lang="de-DE" sz="1400" b="0" i="0" dirty="0">
              <a:latin typeface="Inter SemiBold" panose="02000503000000020004" pitchFamily="2" charset="0"/>
              <a:ea typeface="Inter SemiBold" panose="02000503000000020004" pitchFamily="2" charset="0"/>
            </a:rPr>
            <a:t>in der Schwangerschaft</a:t>
          </a:r>
          <a:endParaRPr lang="de-DE" sz="1400" b="0" dirty="0">
            <a:latin typeface="Inter SemiBold" panose="02000503000000020004" pitchFamily="2" charset="0"/>
            <a:ea typeface="Inter SemiBold" panose="02000503000000020004" pitchFamily="2" charset="0"/>
          </a:endParaRPr>
        </a:p>
      </dgm:t>
    </dgm:pt>
    <dgm:pt modelId="{2B8EFD85-6EA1-A44C-9497-D3174913739A}" type="parTrans" cxnId="{9952AD06-13BA-4440-A12D-9896A913E898}">
      <dgm:prSet/>
      <dgm:spPr/>
      <dgm:t>
        <a:bodyPr/>
        <a:lstStyle/>
        <a:p>
          <a:endParaRPr lang="de-DE"/>
        </a:p>
      </dgm:t>
    </dgm:pt>
    <dgm:pt modelId="{6C52F86E-8214-F043-B9E1-1B243DA4B453}" type="sibTrans" cxnId="{9952AD06-13BA-4440-A12D-9896A913E898}">
      <dgm:prSet/>
      <dgm:spPr/>
      <dgm:t>
        <a:bodyPr/>
        <a:lstStyle/>
        <a:p>
          <a:endParaRPr lang="de-DE"/>
        </a:p>
      </dgm:t>
    </dgm:pt>
    <dgm:pt modelId="{E2B53C6A-823B-8148-9CAE-022644EF0782}">
      <dgm:prSet custT="1"/>
      <dgm:spPr/>
      <dgm:t>
        <a:bodyPr/>
        <a:lstStyle/>
        <a:p>
          <a:r>
            <a:rPr lang="de-DE" sz="1400" b="1" i="0" dirty="0">
              <a:latin typeface="Inter SemiBold" panose="02000503000000020004" pitchFamily="2" charset="0"/>
              <a:ea typeface="Inter SemiBold" panose="02000503000000020004" pitchFamily="2" charset="0"/>
            </a:rPr>
            <a:t>Therapie von Schwangerschaftskomplikationen </a:t>
          </a:r>
          <a:endParaRPr lang="de-DE" sz="1400" b="1" dirty="0">
            <a:latin typeface="Inter SemiBold" panose="02000503000000020004" pitchFamily="2" charset="0"/>
            <a:ea typeface="Inter SemiBold" panose="02000503000000020004" pitchFamily="2" charset="0"/>
          </a:endParaRPr>
        </a:p>
      </dgm:t>
    </dgm:pt>
    <dgm:pt modelId="{AACFD638-9401-4941-8F22-2993FCC0896D}" type="parTrans" cxnId="{2FACC2D2-DD43-4544-8315-6C253B2F39DE}">
      <dgm:prSet/>
      <dgm:spPr/>
      <dgm:t>
        <a:bodyPr/>
        <a:lstStyle/>
        <a:p>
          <a:endParaRPr lang="de-DE"/>
        </a:p>
      </dgm:t>
    </dgm:pt>
    <dgm:pt modelId="{18A1558B-337C-204B-9450-4F159F1EC0BB}" type="sibTrans" cxnId="{2FACC2D2-DD43-4544-8315-6C253B2F39DE}">
      <dgm:prSet/>
      <dgm:spPr/>
      <dgm:t>
        <a:bodyPr/>
        <a:lstStyle/>
        <a:p>
          <a:endParaRPr lang="de-DE"/>
        </a:p>
      </dgm:t>
    </dgm:pt>
    <dgm:pt modelId="{7D0338E4-832D-2646-B0A8-2FE5E2E56557}">
      <dgm:prSet custT="1"/>
      <dgm:spPr/>
      <dgm:t>
        <a:bodyPr/>
        <a:lstStyle/>
        <a:p>
          <a:r>
            <a:rPr lang="de-DE" sz="1400" b="1" i="0" dirty="0">
              <a:latin typeface="Inter SemiBold" panose="02000503000000020004" pitchFamily="2" charset="0"/>
              <a:ea typeface="Inter SemiBold" panose="02000503000000020004" pitchFamily="2" charset="0"/>
            </a:rPr>
            <a:t>Ständige Facharztanwesenheit</a:t>
          </a:r>
        </a:p>
      </dgm:t>
    </dgm:pt>
    <dgm:pt modelId="{6C0466D5-3714-D64A-B533-7DEFF4AC62A6}" type="parTrans" cxnId="{19B2CDD1-D2FA-6A46-AF0E-9454B194AC92}">
      <dgm:prSet/>
      <dgm:spPr/>
      <dgm:t>
        <a:bodyPr/>
        <a:lstStyle/>
        <a:p>
          <a:endParaRPr lang="de-DE"/>
        </a:p>
      </dgm:t>
    </dgm:pt>
    <dgm:pt modelId="{87B7DABC-51DD-6C4F-B4D6-A3B98F10911A}" type="sibTrans" cxnId="{19B2CDD1-D2FA-6A46-AF0E-9454B194AC92}">
      <dgm:prSet/>
      <dgm:spPr/>
      <dgm:t>
        <a:bodyPr/>
        <a:lstStyle/>
        <a:p>
          <a:endParaRPr lang="de-DE"/>
        </a:p>
      </dgm:t>
    </dgm:pt>
    <dgm:pt modelId="{2CD58058-6384-124A-97D5-82593CF87963}">
      <dgm:prSet custT="1"/>
      <dgm:spPr/>
      <dgm:t>
        <a:bodyPr/>
        <a:lstStyle/>
        <a:p>
          <a:r>
            <a:rPr lang="de-DE" sz="1400" b="0" i="0" dirty="0">
              <a:latin typeface="Inter SemiBold" panose="02000503000000020004" pitchFamily="2" charset="0"/>
              <a:ea typeface="Inter SemiBold" panose="02000503000000020004" pitchFamily="2" charset="0"/>
            </a:rPr>
            <a:t>Spezialisierte Geburtshelfer und Neonatologen </a:t>
          </a:r>
        </a:p>
        <a:p>
          <a:r>
            <a:rPr lang="de-DE" sz="1400" b="1" i="0" dirty="0">
              <a:latin typeface="Inter SemiBold" panose="02000503000000020004" pitchFamily="2" charset="0"/>
              <a:ea typeface="Inter SemiBold" panose="02000503000000020004" pitchFamily="2" charset="0"/>
            </a:rPr>
            <a:t>jederzeit rufbereit</a:t>
          </a:r>
          <a:endParaRPr lang="de-DE" sz="1400" b="1" dirty="0">
            <a:latin typeface="Inter SemiBold" panose="02000503000000020004" pitchFamily="2" charset="0"/>
            <a:ea typeface="Inter SemiBold" panose="02000503000000020004" pitchFamily="2" charset="0"/>
          </a:endParaRPr>
        </a:p>
      </dgm:t>
    </dgm:pt>
    <dgm:pt modelId="{F33A684B-4136-5349-A25F-48833B5362F4}" type="parTrans" cxnId="{072D9569-1E77-CF45-A48D-98031FC898D9}">
      <dgm:prSet/>
      <dgm:spPr/>
      <dgm:t>
        <a:bodyPr/>
        <a:lstStyle/>
        <a:p>
          <a:endParaRPr lang="de-DE"/>
        </a:p>
      </dgm:t>
    </dgm:pt>
    <dgm:pt modelId="{0B626201-BD9C-6845-8765-D3032AFD6A56}" type="sibTrans" cxnId="{072D9569-1E77-CF45-A48D-98031FC898D9}">
      <dgm:prSet/>
      <dgm:spPr/>
      <dgm:t>
        <a:bodyPr/>
        <a:lstStyle/>
        <a:p>
          <a:endParaRPr lang="de-DE"/>
        </a:p>
      </dgm:t>
    </dgm:pt>
    <dgm:pt modelId="{EEE11373-369C-3D4A-ACFC-0DED62F0C61D}">
      <dgm:prSet custT="1"/>
      <dgm:spPr/>
      <dgm:t>
        <a:bodyPr/>
        <a:lstStyle/>
        <a:p>
          <a:r>
            <a:rPr lang="de-DE" sz="1400" b="1" i="0" dirty="0">
              <a:latin typeface="Inter SemiBold" panose="02000503000000020004" pitchFamily="2" charset="0"/>
              <a:ea typeface="Inter SemiBold" panose="02000503000000020004" pitchFamily="2" charset="0"/>
            </a:rPr>
            <a:t>Räumliche Nähe</a:t>
          </a:r>
        </a:p>
        <a:p>
          <a:r>
            <a:rPr lang="de-DE" sz="1400" b="0" i="0" dirty="0">
              <a:latin typeface="Inter SemiBold" panose="02000503000000020004" pitchFamily="2" charset="0"/>
              <a:ea typeface="Inter SemiBold" panose="02000503000000020004" pitchFamily="2" charset="0"/>
            </a:rPr>
            <a:t>für ihre Sicherheit</a:t>
          </a:r>
        </a:p>
      </dgm:t>
    </dgm:pt>
    <dgm:pt modelId="{CC40983E-DBA1-9941-84CE-0215B1EA404F}" type="parTrans" cxnId="{03868A5A-10F8-CA41-85FF-289625C3C02D}">
      <dgm:prSet/>
      <dgm:spPr/>
      <dgm:t>
        <a:bodyPr/>
        <a:lstStyle/>
        <a:p>
          <a:endParaRPr lang="de-DE"/>
        </a:p>
      </dgm:t>
    </dgm:pt>
    <dgm:pt modelId="{793A0C05-8D68-1D4D-9CB7-83CE39266149}" type="sibTrans" cxnId="{03868A5A-10F8-CA41-85FF-289625C3C02D}">
      <dgm:prSet/>
      <dgm:spPr/>
      <dgm:t>
        <a:bodyPr/>
        <a:lstStyle/>
        <a:p>
          <a:endParaRPr lang="de-DE"/>
        </a:p>
      </dgm:t>
    </dgm:pt>
    <dgm:pt modelId="{7A9C8490-5383-4E4E-8507-CCDA6D13E627}">
      <dgm:prSet custT="1"/>
      <dgm:spPr/>
      <dgm:t>
        <a:bodyPr/>
        <a:lstStyle/>
        <a:p>
          <a:r>
            <a:rPr lang="de-DE" sz="1400" b="1" dirty="0">
              <a:latin typeface="Inter SemiBold" panose="02000503000000020004" pitchFamily="2" charset="0"/>
              <a:ea typeface="Inter SemiBold" panose="02000503000000020004" pitchFamily="2" charset="0"/>
            </a:rPr>
            <a:t>Optimale Bedingungen </a:t>
          </a:r>
        </a:p>
        <a:p>
          <a:r>
            <a:rPr lang="de-DE" sz="1400" dirty="0">
              <a:latin typeface="Inter SemiBold" panose="02000503000000020004" pitchFamily="2" charset="0"/>
              <a:ea typeface="Inter SemiBold" panose="02000503000000020004" pitchFamily="2" charset="0"/>
            </a:rPr>
            <a:t>zur Schwangerschafts-betreuung und Geburt</a:t>
          </a:r>
        </a:p>
      </dgm:t>
    </dgm:pt>
    <dgm:pt modelId="{E04C619A-F14B-7941-897C-5640F1948AF7}" type="parTrans" cxnId="{3C59A875-A806-044D-9A72-F5D9D58A6B47}">
      <dgm:prSet/>
      <dgm:spPr/>
      <dgm:t>
        <a:bodyPr/>
        <a:lstStyle/>
        <a:p>
          <a:endParaRPr lang="de-DE"/>
        </a:p>
      </dgm:t>
    </dgm:pt>
    <dgm:pt modelId="{5F9A9F4C-D658-A94E-A54D-FD12FF0B96C2}" type="sibTrans" cxnId="{3C59A875-A806-044D-9A72-F5D9D58A6B47}">
      <dgm:prSet/>
      <dgm:spPr/>
      <dgm:t>
        <a:bodyPr/>
        <a:lstStyle/>
        <a:p>
          <a:endParaRPr lang="de-DE"/>
        </a:p>
      </dgm:t>
    </dgm:pt>
    <dgm:pt modelId="{84F36F64-0021-1F4F-8056-F29F58A95909}">
      <dgm:prSet/>
      <dgm:spPr/>
      <dgm:t>
        <a:bodyPr/>
        <a:lstStyle/>
        <a:p>
          <a:endParaRPr lang="de-DE"/>
        </a:p>
      </dgm:t>
    </dgm:pt>
    <dgm:pt modelId="{5B02C933-1767-1647-B725-A1684AFD31BC}" type="parTrans" cxnId="{8247E82E-D2DC-ED49-B97F-D0352FA56FE6}">
      <dgm:prSet/>
      <dgm:spPr/>
      <dgm:t>
        <a:bodyPr/>
        <a:lstStyle/>
        <a:p>
          <a:endParaRPr lang="de-DE"/>
        </a:p>
      </dgm:t>
    </dgm:pt>
    <dgm:pt modelId="{E8EF475A-204C-C742-AAFE-C3034737BCEA}" type="sibTrans" cxnId="{8247E82E-D2DC-ED49-B97F-D0352FA56FE6}">
      <dgm:prSet/>
      <dgm:spPr/>
      <dgm:t>
        <a:bodyPr/>
        <a:lstStyle/>
        <a:p>
          <a:endParaRPr lang="de-DE"/>
        </a:p>
      </dgm:t>
    </dgm:pt>
    <dgm:pt modelId="{03570D92-1DDA-0043-8B7E-155A3CDA5392}">
      <dgm:prSet/>
      <dgm:spPr/>
      <dgm:t>
        <a:bodyPr/>
        <a:lstStyle/>
        <a:p>
          <a:endParaRPr lang="de-DE"/>
        </a:p>
      </dgm:t>
    </dgm:pt>
    <dgm:pt modelId="{9E1206F7-291F-F641-95C0-EAB9FFB5873A}" type="parTrans" cxnId="{D0F8CA3B-09E2-4949-81AF-662E632357DD}">
      <dgm:prSet/>
      <dgm:spPr/>
      <dgm:t>
        <a:bodyPr/>
        <a:lstStyle/>
        <a:p>
          <a:endParaRPr lang="de-DE"/>
        </a:p>
      </dgm:t>
    </dgm:pt>
    <dgm:pt modelId="{ABDB0820-6C1E-E048-9895-00C98C5FD475}" type="sibTrans" cxnId="{D0F8CA3B-09E2-4949-81AF-662E632357DD}">
      <dgm:prSet/>
      <dgm:spPr/>
      <dgm:t>
        <a:bodyPr/>
        <a:lstStyle/>
        <a:p>
          <a:endParaRPr lang="de-DE"/>
        </a:p>
      </dgm:t>
    </dgm:pt>
    <dgm:pt modelId="{D69F596E-0D30-4F40-A57B-0A1076D94406}">
      <dgm:prSet/>
      <dgm:spPr/>
      <dgm:t>
        <a:bodyPr/>
        <a:lstStyle/>
        <a:p>
          <a:endParaRPr lang="de-DE"/>
        </a:p>
      </dgm:t>
    </dgm:pt>
    <dgm:pt modelId="{40D33E1C-C882-0642-BA60-9A0CA03BBC43}" type="parTrans" cxnId="{1656AE62-D05C-6042-AED7-856410548F88}">
      <dgm:prSet/>
      <dgm:spPr/>
      <dgm:t>
        <a:bodyPr/>
        <a:lstStyle/>
        <a:p>
          <a:endParaRPr lang="de-DE"/>
        </a:p>
      </dgm:t>
    </dgm:pt>
    <dgm:pt modelId="{0BECD272-0CF5-E849-AFC7-17327E2B3FF4}" type="sibTrans" cxnId="{1656AE62-D05C-6042-AED7-856410548F88}">
      <dgm:prSet/>
      <dgm:spPr/>
      <dgm:t>
        <a:bodyPr/>
        <a:lstStyle/>
        <a:p>
          <a:endParaRPr lang="de-DE"/>
        </a:p>
      </dgm:t>
    </dgm:pt>
    <dgm:pt modelId="{10AAD066-F385-B24E-A716-346CB606A1C0}" type="pres">
      <dgm:prSet presAssocID="{CBEA7491-FBCB-C04B-BA47-F0E6FBAE1A97}" presName="compositeShape" presStyleCnt="0">
        <dgm:presLayoutVars>
          <dgm:chMax val="7"/>
          <dgm:dir/>
          <dgm:resizeHandles val="exact"/>
        </dgm:presLayoutVars>
      </dgm:prSet>
      <dgm:spPr/>
      <dgm:t>
        <a:bodyPr/>
        <a:lstStyle/>
        <a:p>
          <a:endParaRPr lang="de-DE"/>
        </a:p>
      </dgm:t>
    </dgm:pt>
    <dgm:pt modelId="{2A97E282-6898-3441-9A51-761A1A18FB4B}" type="pres">
      <dgm:prSet presAssocID="{6BA1F458-C64E-D24A-B28E-6C5EDECB3A09}" presName="circ1" presStyleLbl="vennNode1" presStyleIdx="0" presStyleCnt="7"/>
      <dgm:spPr/>
    </dgm:pt>
    <dgm:pt modelId="{61D22149-1BB3-0640-BE5B-616E35BF8CF8}" type="pres">
      <dgm:prSet presAssocID="{6BA1F458-C64E-D24A-B28E-6C5EDECB3A09}" presName="circ1Tx" presStyleLbl="revTx" presStyleIdx="0" presStyleCnt="0" custScaleX="144584">
        <dgm:presLayoutVars>
          <dgm:chMax val="0"/>
          <dgm:chPref val="0"/>
          <dgm:bulletEnabled val="1"/>
        </dgm:presLayoutVars>
      </dgm:prSet>
      <dgm:spPr/>
      <dgm:t>
        <a:bodyPr/>
        <a:lstStyle/>
        <a:p>
          <a:endParaRPr lang="de-DE"/>
        </a:p>
      </dgm:t>
    </dgm:pt>
    <dgm:pt modelId="{9EA43B20-9280-814C-B012-E1856C1F9AFE}" type="pres">
      <dgm:prSet presAssocID="{FEA3E30A-A89A-6A45-AA99-4EB9A72E11AC}" presName="circ2" presStyleLbl="vennNode1" presStyleIdx="1" presStyleCnt="7"/>
      <dgm:spPr/>
    </dgm:pt>
    <dgm:pt modelId="{A761503E-E8DB-1C4B-B496-E83875DDC026}" type="pres">
      <dgm:prSet presAssocID="{FEA3E30A-A89A-6A45-AA99-4EB9A72E11AC}" presName="circ2Tx" presStyleLbl="revTx" presStyleIdx="0" presStyleCnt="0" custScaleX="170964">
        <dgm:presLayoutVars>
          <dgm:chMax val="0"/>
          <dgm:chPref val="0"/>
          <dgm:bulletEnabled val="1"/>
        </dgm:presLayoutVars>
      </dgm:prSet>
      <dgm:spPr/>
      <dgm:t>
        <a:bodyPr/>
        <a:lstStyle/>
        <a:p>
          <a:endParaRPr lang="de-DE"/>
        </a:p>
      </dgm:t>
    </dgm:pt>
    <dgm:pt modelId="{61F33FE9-2423-AB40-9A42-483354C5BDEA}" type="pres">
      <dgm:prSet presAssocID="{E2B53C6A-823B-8148-9CAE-022644EF0782}" presName="circ3" presStyleLbl="vennNode1" presStyleIdx="2" presStyleCnt="7"/>
      <dgm:spPr/>
    </dgm:pt>
    <dgm:pt modelId="{C1B79365-1330-214B-948A-0462F150D99A}" type="pres">
      <dgm:prSet presAssocID="{E2B53C6A-823B-8148-9CAE-022644EF0782}" presName="circ3Tx" presStyleLbl="revTx" presStyleIdx="0" presStyleCnt="0" custScaleX="169004" custLinFactNeighborX="21329" custLinFactNeighborY="-2484">
        <dgm:presLayoutVars>
          <dgm:chMax val="0"/>
          <dgm:chPref val="0"/>
          <dgm:bulletEnabled val="1"/>
        </dgm:presLayoutVars>
      </dgm:prSet>
      <dgm:spPr/>
      <dgm:t>
        <a:bodyPr/>
        <a:lstStyle/>
        <a:p>
          <a:endParaRPr lang="de-DE"/>
        </a:p>
      </dgm:t>
    </dgm:pt>
    <dgm:pt modelId="{4D91961C-663E-7D49-B033-CF0E75DA33EB}" type="pres">
      <dgm:prSet presAssocID="{7D0338E4-832D-2646-B0A8-2FE5E2E56557}" presName="circ4" presStyleLbl="vennNode1" presStyleIdx="3" presStyleCnt="7"/>
      <dgm:spPr/>
    </dgm:pt>
    <dgm:pt modelId="{B6E2881A-FEC9-8742-9309-58F59841091F}" type="pres">
      <dgm:prSet presAssocID="{7D0338E4-832D-2646-B0A8-2FE5E2E56557}" presName="circ4Tx" presStyleLbl="revTx" presStyleIdx="0" presStyleCnt="0">
        <dgm:presLayoutVars>
          <dgm:chMax val="0"/>
          <dgm:chPref val="0"/>
          <dgm:bulletEnabled val="1"/>
        </dgm:presLayoutVars>
      </dgm:prSet>
      <dgm:spPr/>
      <dgm:t>
        <a:bodyPr/>
        <a:lstStyle/>
        <a:p>
          <a:endParaRPr lang="de-DE"/>
        </a:p>
      </dgm:t>
    </dgm:pt>
    <dgm:pt modelId="{70F51C73-6449-DB42-805B-A3D82CA6C8F1}" type="pres">
      <dgm:prSet presAssocID="{2CD58058-6384-124A-97D5-82593CF87963}" presName="circ5" presStyleLbl="vennNode1" presStyleIdx="4" presStyleCnt="7"/>
      <dgm:spPr/>
    </dgm:pt>
    <dgm:pt modelId="{7073F113-243E-084B-A707-B2A79347960B}" type="pres">
      <dgm:prSet presAssocID="{2CD58058-6384-124A-97D5-82593CF87963}" presName="circ5Tx" presStyleLbl="revTx" presStyleIdx="0" presStyleCnt="0" custLinFactNeighborX="3900" custLinFactNeighborY="-9039">
        <dgm:presLayoutVars>
          <dgm:chMax val="0"/>
          <dgm:chPref val="0"/>
          <dgm:bulletEnabled val="1"/>
        </dgm:presLayoutVars>
      </dgm:prSet>
      <dgm:spPr/>
      <dgm:t>
        <a:bodyPr/>
        <a:lstStyle/>
        <a:p>
          <a:endParaRPr lang="de-DE"/>
        </a:p>
      </dgm:t>
    </dgm:pt>
    <dgm:pt modelId="{832043EB-2283-274A-8EBF-DC6F894C753D}" type="pres">
      <dgm:prSet presAssocID="{EEE11373-369C-3D4A-ACFC-0DED62F0C61D}" presName="circ6" presStyleLbl="vennNode1" presStyleIdx="5" presStyleCnt="7"/>
      <dgm:spPr/>
    </dgm:pt>
    <dgm:pt modelId="{7DF0E29B-462E-E546-BEB4-F7FD4AF00495}" type="pres">
      <dgm:prSet presAssocID="{EEE11373-369C-3D4A-ACFC-0DED62F0C61D}" presName="circ6Tx" presStyleLbl="revTx" presStyleIdx="0" presStyleCnt="0">
        <dgm:presLayoutVars>
          <dgm:chMax val="0"/>
          <dgm:chPref val="0"/>
          <dgm:bulletEnabled val="1"/>
        </dgm:presLayoutVars>
      </dgm:prSet>
      <dgm:spPr/>
      <dgm:t>
        <a:bodyPr/>
        <a:lstStyle/>
        <a:p>
          <a:endParaRPr lang="de-DE"/>
        </a:p>
      </dgm:t>
    </dgm:pt>
    <dgm:pt modelId="{C1957585-D85D-5240-820E-F7C4843F3BD2}" type="pres">
      <dgm:prSet presAssocID="{7A9C8490-5383-4E4E-8507-CCDA6D13E627}" presName="circ7" presStyleLbl="vennNode1" presStyleIdx="6" presStyleCnt="7"/>
      <dgm:spPr/>
    </dgm:pt>
    <dgm:pt modelId="{46AEE82C-0228-A247-ABD8-1CB0619880BC}" type="pres">
      <dgm:prSet presAssocID="{7A9C8490-5383-4E4E-8507-CCDA6D13E627}" presName="circ7Tx" presStyleLbl="revTx" presStyleIdx="0" presStyleCnt="0" custScaleX="146198" custLinFactNeighborX="-8135" custLinFactNeighborY="2800">
        <dgm:presLayoutVars>
          <dgm:chMax val="0"/>
          <dgm:chPref val="0"/>
          <dgm:bulletEnabled val="1"/>
        </dgm:presLayoutVars>
      </dgm:prSet>
      <dgm:spPr/>
      <dgm:t>
        <a:bodyPr/>
        <a:lstStyle/>
        <a:p>
          <a:endParaRPr lang="de-DE"/>
        </a:p>
      </dgm:t>
    </dgm:pt>
  </dgm:ptLst>
  <dgm:cxnLst>
    <dgm:cxn modelId="{3C59A875-A806-044D-9A72-F5D9D58A6B47}" srcId="{CBEA7491-FBCB-C04B-BA47-F0E6FBAE1A97}" destId="{7A9C8490-5383-4E4E-8507-CCDA6D13E627}" srcOrd="6" destOrd="0" parTransId="{E04C619A-F14B-7941-897C-5640F1948AF7}" sibTransId="{5F9A9F4C-D658-A94E-A54D-FD12FF0B96C2}"/>
    <dgm:cxn modelId="{7FB6DD57-28F6-9642-8FE6-30F6CCE73970}" type="presOf" srcId="{6BA1F458-C64E-D24A-B28E-6C5EDECB3A09}" destId="{61D22149-1BB3-0640-BE5B-616E35BF8CF8}" srcOrd="0" destOrd="0" presId="urn:microsoft.com/office/officeart/2005/8/layout/venn1"/>
    <dgm:cxn modelId="{F734542F-A424-C446-B01A-3093F6E5F615}" type="presOf" srcId="{7A9C8490-5383-4E4E-8507-CCDA6D13E627}" destId="{46AEE82C-0228-A247-ABD8-1CB0619880BC}" srcOrd="0" destOrd="0" presId="urn:microsoft.com/office/officeart/2005/8/layout/venn1"/>
    <dgm:cxn modelId="{1656AE62-D05C-6042-AED7-856410548F88}" srcId="{CBEA7491-FBCB-C04B-BA47-F0E6FBAE1A97}" destId="{D69F596E-0D30-4F40-A57B-0A1076D94406}" srcOrd="9" destOrd="0" parTransId="{40D33E1C-C882-0642-BA60-9A0CA03BBC43}" sibTransId="{0BECD272-0CF5-E849-AFC7-17327E2B3FF4}"/>
    <dgm:cxn modelId="{2FACC2D2-DD43-4544-8315-6C253B2F39DE}" srcId="{CBEA7491-FBCB-C04B-BA47-F0E6FBAE1A97}" destId="{E2B53C6A-823B-8148-9CAE-022644EF0782}" srcOrd="2" destOrd="0" parTransId="{AACFD638-9401-4941-8F22-2993FCC0896D}" sibTransId="{18A1558B-337C-204B-9450-4F159F1EC0BB}"/>
    <dgm:cxn modelId="{719FB522-FA0F-494D-9F24-C7F181D6F1F7}" type="presOf" srcId="{E2B53C6A-823B-8148-9CAE-022644EF0782}" destId="{C1B79365-1330-214B-948A-0462F150D99A}" srcOrd="0" destOrd="0" presId="urn:microsoft.com/office/officeart/2005/8/layout/venn1"/>
    <dgm:cxn modelId="{19B2CDD1-D2FA-6A46-AF0E-9454B194AC92}" srcId="{CBEA7491-FBCB-C04B-BA47-F0E6FBAE1A97}" destId="{7D0338E4-832D-2646-B0A8-2FE5E2E56557}" srcOrd="3" destOrd="0" parTransId="{6C0466D5-3714-D64A-B533-7DEFF4AC62A6}" sibTransId="{87B7DABC-51DD-6C4F-B4D6-A3B98F10911A}"/>
    <dgm:cxn modelId="{9952AD06-13BA-4440-A12D-9896A913E898}" srcId="{CBEA7491-FBCB-C04B-BA47-F0E6FBAE1A97}" destId="{FEA3E30A-A89A-6A45-AA99-4EB9A72E11AC}" srcOrd="1" destOrd="0" parTransId="{2B8EFD85-6EA1-A44C-9497-D3174913739A}" sibTransId="{6C52F86E-8214-F043-B9E1-1B243DA4B453}"/>
    <dgm:cxn modelId="{70E8087D-A824-5D43-B562-808B5B274FB2}" srcId="{CBEA7491-FBCB-C04B-BA47-F0E6FBAE1A97}" destId="{6BA1F458-C64E-D24A-B28E-6C5EDECB3A09}" srcOrd="0" destOrd="0" parTransId="{ED2FEF4E-2D9E-5245-A159-28AB47B87F54}" sibTransId="{87490B33-2A6A-A541-BAC6-B62B02336359}"/>
    <dgm:cxn modelId="{D0F8CA3B-09E2-4949-81AF-662E632357DD}" srcId="{CBEA7491-FBCB-C04B-BA47-F0E6FBAE1A97}" destId="{03570D92-1DDA-0043-8B7E-155A3CDA5392}" srcOrd="8" destOrd="0" parTransId="{9E1206F7-291F-F641-95C0-EAB9FFB5873A}" sibTransId="{ABDB0820-6C1E-E048-9895-00C98C5FD475}"/>
    <dgm:cxn modelId="{072D9569-1E77-CF45-A48D-98031FC898D9}" srcId="{CBEA7491-FBCB-C04B-BA47-F0E6FBAE1A97}" destId="{2CD58058-6384-124A-97D5-82593CF87963}" srcOrd="4" destOrd="0" parTransId="{F33A684B-4136-5349-A25F-48833B5362F4}" sibTransId="{0B626201-BD9C-6845-8765-D3032AFD6A56}"/>
    <dgm:cxn modelId="{9C1E89B3-F855-6341-9F8D-8B046A15BBDC}" type="presOf" srcId="{2CD58058-6384-124A-97D5-82593CF87963}" destId="{7073F113-243E-084B-A707-B2A79347960B}" srcOrd="0" destOrd="0" presId="urn:microsoft.com/office/officeart/2005/8/layout/venn1"/>
    <dgm:cxn modelId="{03868A5A-10F8-CA41-85FF-289625C3C02D}" srcId="{CBEA7491-FBCB-C04B-BA47-F0E6FBAE1A97}" destId="{EEE11373-369C-3D4A-ACFC-0DED62F0C61D}" srcOrd="5" destOrd="0" parTransId="{CC40983E-DBA1-9941-84CE-0215B1EA404F}" sibTransId="{793A0C05-8D68-1D4D-9CB7-83CE39266149}"/>
    <dgm:cxn modelId="{527B4572-8431-4E44-94DE-B20895C9E9CE}" type="presOf" srcId="{7D0338E4-832D-2646-B0A8-2FE5E2E56557}" destId="{B6E2881A-FEC9-8742-9309-58F59841091F}" srcOrd="0" destOrd="0" presId="urn:microsoft.com/office/officeart/2005/8/layout/venn1"/>
    <dgm:cxn modelId="{2A81F071-5D62-A741-9CEE-376E761FC409}" type="presOf" srcId="{CBEA7491-FBCB-C04B-BA47-F0E6FBAE1A97}" destId="{10AAD066-F385-B24E-A716-346CB606A1C0}" srcOrd="0" destOrd="0" presId="urn:microsoft.com/office/officeart/2005/8/layout/venn1"/>
    <dgm:cxn modelId="{8247E82E-D2DC-ED49-B97F-D0352FA56FE6}" srcId="{CBEA7491-FBCB-C04B-BA47-F0E6FBAE1A97}" destId="{84F36F64-0021-1F4F-8056-F29F58A95909}" srcOrd="7" destOrd="0" parTransId="{5B02C933-1767-1647-B725-A1684AFD31BC}" sibTransId="{E8EF475A-204C-C742-AAFE-C3034737BCEA}"/>
    <dgm:cxn modelId="{A7398827-190E-134C-A581-F7E946DA875F}" type="presOf" srcId="{FEA3E30A-A89A-6A45-AA99-4EB9A72E11AC}" destId="{A761503E-E8DB-1C4B-B496-E83875DDC026}" srcOrd="0" destOrd="0" presId="urn:microsoft.com/office/officeart/2005/8/layout/venn1"/>
    <dgm:cxn modelId="{5A0B9DFB-8BFA-EC40-8EA7-72CB97A81CD7}" type="presOf" srcId="{EEE11373-369C-3D4A-ACFC-0DED62F0C61D}" destId="{7DF0E29B-462E-E546-BEB4-F7FD4AF00495}" srcOrd="0" destOrd="0" presId="urn:microsoft.com/office/officeart/2005/8/layout/venn1"/>
    <dgm:cxn modelId="{761435FD-8705-EF4B-B779-EFDD4F973978}" type="presParOf" srcId="{10AAD066-F385-B24E-A716-346CB606A1C0}" destId="{2A97E282-6898-3441-9A51-761A1A18FB4B}" srcOrd="0" destOrd="0" presId="urn:microsoft.com/office/officeart/2005/8/layout/venn1"/>
    <dgm:cxn modelId="{82F8DAD6-D8FF-7C4F-9A04-5BBB8891B692}" type="presParOf" srcId="{10AAD066-F385-B24E-A716-346CB606A1C0}" destId="{61D22149-1BB3-0640-BE5B-616E35BF8CF8}" srcOrd="1" destOrd="0" presId="urn:microsoft.com/office/officeart/2005/8/layout/venn1"/>
    <dgm:cxn modelId="{BFE9E11C-3709-AF46-9F55-ABA406613D2F}" type="presParOf" srcId="{10AAD066-F385-B24E-A716-346CB606A1C0}" destId="{9EA43B20-9280-814C-B012-E1856C1F9AFE}" srcOrd="2" destOrd="0" presId="urn:microsoft.com/office/officeart/2005/8/layout/venn1"/>
    <dgm:cxn modelId="{10EDB863-3CD3-284D-AEA9-1D0966FF8BCC}" type="presParOf" srcId="{10AAD066-F385-B24E-A716-346CB606A1C0}" destId="{A761503E-E8DB-1C4B-B496-E83875DDC026}" srcOrd="3" destOrd="0" presId="urn:microsoft.com/office/officeart/2005/8/layout/venn1"/>
    <dgm:cxn modelId="{9D6D61E5-2D3D-D54B-AD12-B5F6C4740DC7}" type="presParOf" srcId="{10AAD066-F385-B24E-A716-346CB606A1C0}" destId="{61F33FE9-2423-AB40-9A42-483354C5BDEA}" srcOrd="4" destOrd="0" presId="urn:microsoft.com/office/officeart/2005/8/layout/venn1"/>
    <dgm:cxn modelId="{9085DCB1-3C81-254E-8EFF-267F33E27A20}" type="presParOf" srcId="{10AAD066-F385-B24E-A716-346CB606A1C0}" destId="{C1B79365-1330-214B-948A-0462F150D99A}" srcOrd="5" destOrd="0" presId="urn:microsoft.com/office/officeart/2005/8/layout/venn1"/>
    <dgm:cxn modelId="{DF0AD7E1-8A32-3046-A905-1348CCE7BC19}" type="presParOf" srcId="{10AAD066-F385-B24E-A716-346CB606A1C0}" destId="{4D91961C-663E-7D49-B033-CF0E75DA33EB}" srcOrd="6" destOrd="0" presId="urn:microsoft.com/office/officeart/2005/8/layout/venn1"/>
    <dgm:cxn modelId="{4B7E3FD1-4862-0A48-8463-F97C34FA2FF0}" type="presParOf" srcId="{10AAD066-F385-B24E-A716-346CB606A1C0}" destId="{B6E2881A-FEC9-8742-9309-58F59841091F}" srcOrd="7" destOrd="0" presId="urn:microsoft.com/office/officeart/2005/8/layout/venn1"/>
    <dgm:cxn modelId="{9233C3B1-A5F7-E448-A9A8-32180BA083EB}" type="presParOf" srcId="{10AAD066-F385-B24E-A716-346CB606A1C0}" destId="{70F51C73-6449-DB42-805B-A3D82CA6C8F1}" srcOrd="8" destOrd="0" presId="urn:microsoft.com/office/officeart/2005/8/layout/venn1"/>
    <dgm:cxn modelId="{E162FBD2-3230-9649-AA91-F441021B8D27}" type="presParOf" srcId="{10AAD066-F385-B24E-A716-346CB606A1C0}" destId="{7073F113-243E-084B-A707-B2A79347960B}" srcOrd="9" destOrd="0" presId="urn:microsoft.com/office/officeart/2005/8/layout/venn1"/>
    <dgm:cxn modelId="{48AA001D-7D0A-2747-862F-1C86CE7A1144}" type="presParOf" srcId="{10AAD066-F385-B24E-A716-346CB606A1C0}" destId="{832043EB-2283-274A-8EBF-DC6F894C753D}" srcOrd="10" destOrd="0" presId="urn:microsoft.com/office/officeart/2005/8/layout/venn1"/>
    <dgm:cxn modelId="{E72EE262-DA8A-4B41-B849-68B1255D264F}" type="presParOf" srcId="{10AAD066-F385-B24E-A716-346CB606A1C0}" destId="{7DF0E29B-462E-E546-BEB4-F7FD4AF00495}" srcOrd="11" destOrd="0" presId="urn:microsoft.com/office/officeart/2005/8/layout/venn1"/>
    <dgm:cxn modelId="{2C0116C2-FAA8-C64F-BE67-8F1C58948F69}" type="presParOf" srcId="{10AAD066-F385-B24E-A716-346CB606A1C0}" destId="{C1957585-D85D-5240-820E-F7C4843F3BD2}" srcOrd="12" destOrd="0" presId="urn:microsoft.com/office/officeart/2005/8/layout/venn1"/>
    <dgm:cxn modelId="{77DAEA57-33EB-5E4A-A4A9-E4AAC206AC03}" type="presParOf" srcId="{10AAD066-F385-B24E-A716-346CB606A1C0}" destId="{46AEE82C-0228-A247-ABD8-1CB0619880BC}"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7E282-6898-3441-9A51-761A1A18FB4B}">
      <dsp:nvSpPr>
        <dsp:cNvPr id="0" name=""/>
        <dsp:cNvSpPr/>
      </dsp:nvSpPr>
      <dsp:spPr>
        <a:xfrm>
          <a:off x="5013070" y="1409266"/>
          <a:ext cx="1805366" cy="1805588"/>
        </a:xfrm>
        <a:prstGeom prst="ellipse">
          <a:avLst/>
        </a:prstGeom>
        <a:solidFill>
          <a:schemeClr val="accent1">
            <a:shade val="80000"/>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1D22149-1BB3-0640-BE5B-616E35BF8CF8}">
      <dsp:nvSpPr>
        <dsp:cNvPr id="0" name=""/>
        <dsp:cNvSpPr/>
      </dsp:nvSpPr>
      <dsp:spPr>
        <a:xfrm>
          <a:off x="4420286" y="0"/>
          <a:ext cx="2990935" cy="110704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Sicherheit für Mutter und Kind </a:t>
          </a:r>
        </a:p>
        <a:p>
          <a:pPr lvl="0" algn="ctr" defTabSz="622300">
            <a:lnSpc>
              <a:spcPct val="90000"/>
            </a:lnSpc>
            <a:spcBef>
              <a:spcPct val="0"/>
            </a:spcBef>
            <a:spcAft>
              <a:spcPct val="35000"/>
            </a:spcAft>
          </a:pPr>
          <a:r>
            <a:rPr lang="de-DE" sz="1400" b="0" i="0" kern="1200" dirty="0">
              <a:latin typeface="Inter SemiBold" panose="02000503000000020004" pitchFamily="2" charset="0"/>
              <a:ea typeface="Inter SemiBold" panose="02000503000000020004" pitchFamily="2" charset="0"/>
            </a:rPr>
            <a:t>rund um die Geburt</a:t>
          </a:r>
          <a:endParaRPr lang="de-DE" sz="1400" kern="1200" dirty="0">
            <a:latin typeface="Inter SemiBold" panose="02000503000000020004" pitchFamily="2" charset="0"/>
            <a:ea typeface="Inter SemiBold" panose="02000503000000020004" pitchFamily="2" charset="0"/>
          </a:endParaRPr>
        </a:p>
      </dsp:txBody>
      <dsp:txXfrm>
        <a:off x="4420286" y="0"/>
        <a:ext cx="2990935" cy="1107043"/>
      </dsp:txXfrm>
    </dsp:sp>
    <dsp:sp modelId="{9EA43B20-9280-814C-B012-E1856C1F9AFE}">
      <dsp:nvSpPr>
        <dsp:cNvPr id="0" name=""/>
        <dsp:cNvSpPr/>
      </dsp:nvSpPr>
      <dsp:spPr>
        <a:xfrm>
          <a:off x="5542644" y="1663886"/>
          <a:ext cx="1805366" cy="1805588"/>
        </a:xfrm>
        <a:prstGeom prst="ellipse">
          <a:avLst/>
        </a:prstGeom>
        <a:solidFill>
          <a:schemeClr val="accent1">
            <a:shade val="80000"/>
            <a:alpha val="50000"/>
            <a:hueOff val="108049"/>
            <a:satOff val="-10881"/>
            <a:lumOff val="150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761503E-E8DB-1C4B-B496-E83875DDC026}">
      <dsp:nvSpPr>
        <dsp:cNvPr id="0" name=""/>
        <dsp:cNvSpPr/>
      </dsp:nvSpPr>
      <dsp:spPr>
        <a:xfrm>
          <a:off x="6876711" y="1051691"/>
          <a:ext cx="3343737" cy="121774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Behandlung schwerwiegender Erkrankungen</a:t>
          </a:r>
        </a:p>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 </a:t>
          </a:r>
          <a:r>
            <a:rPr lang="de-DE" sz="1400" b="0" i="0" kern="1200" dirty="0">
              <a:latin typeface="Inter SemiBold" panose="02000503000000020004" pitchFamily="2" charset="0"/>
              <a:ea typeface="Inter SemiBold" panose="02000503000000020004" pitchFamily="2" charset="0"/>
            </a:rPr>
            <a:t>in der Schwangerschaft</a:t>
          </a:r>
          <a:endParaRPr lang="de-DE" sz="1400" b="0" kern="1200" dirty="0">
            <a:latin typeface="Inter SemiBold" panose="02000503000000020004" pitchFamily="2" charset="0"/>
            <a:ea typeface="Inter SemiBold" panose="02000503000000020004" pitchFamily="2" charset="0"/>
          </a:endParaRPr>
        </a:p>
      </dsp:txBody>
      <dsp:txXfrm>
        <a:off x="6876711" y="1051691"/>
        <a:ext cx="3343737" cy="1217747"/>
      </dsp:txXfrm>
    </dsp:sp>
    <dsp:sp modelId="{61F33FE9-2423-AB40-9A42-483354C5BDEA}">
      <dsp:nvSpPr>
        <dsp:cNvPr id="0" name=""/>
        <dsp:cNvSpPr/>
      </dsp:nvSpPr>
      <dsp:spPr>
        <a:xfrm>
          <a:off x="5672781" y="2236781"/>
          <a:ext cx="1805366" cy="1805588"/>
        </a:xfrm>
        <a:prstGeom prst="ellipse">
          <a:avLst/>
        </a:prstGeom>
        <a:solidFill>
          <a:schemeClr val="accent1">
            <a:shade val="80000"/>
            <a:alpha val="50000"/>
            <a:hueOff val="216099"/>
            <a:satOff val="-21762"/>
            <a:lumOff val="301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1B79365-1330-214B-948A-0462F150D99A}">
      <dsp:nvSpPr>
        <dsp:cNvPr id="0" name=""/>
        <dsp:cNvSpPr/>
      </dsp:nvSpPr>
      <dsp:spPr>
        <a:xfrm>
          <a:off x="7506047" y="2569241"/>
          <a:ext cx="3241838" cy="130077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Therapie von Schwangerschaftskomplikationen </a:t>
          </a:r>
          <a:endParaRPr lang="de-DE" sz="1400" b="1" kern="1200" dirty="0">
            <a:latin typeface="Inter SemiBold" panose="02000503000000020004" pitchFamily="2" charset="0"/>
            <a:ea typeface="Inter SemiBold" panose="02000503000000020004" pitchFamily="2" charset="0"/>
          </a:endParaRPr>
        </a:p>
      </dsp:txBody>
      <dsp:txXfrm>
        <a:off x="7506047" y="2569241"/>
        <a:ext cx="3241838" cy="1300776"/>
      </dsp:txXfrm>
    </dsp:sp>
    <dsp:sp modelId="{4D91961C-663E-7D49-B033-CF0E75DA33EB}">
      <dsp:nvSpPr>
        <dsp:cNvPr id="0" name=""/>
        <dsp:cNvSpPr/>
      </dsp:nvSpPr>
      <dsp:spPr>
        <a:xfrm>
          <a:off x="5306442" y="2696204"/>
          <a:ext cx="1805366" cy="1805588"/>
        </a:xfrm>
        <a:prstGeom prst="ellipse">
          <a:avLst/>
        </a:prstGeom>
        <a:solidFill>
          <a:schemeClr val="accent1">
            <a:shade val="80000"/>
            <a:alpha val="50000"/>
            <a:hueOff val="324148"/>
            <a:satOff val="-32643"/>
            <a:lumOff val="452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6E2881A-FEC9-8742-9309-58F59841091F}">
      <dsp:nvSpPr>
        <dsp:cNvPr id="0" name=""/>
        <dsp:cNvSpPr/>
      </dsp:nvSpPr>
      <dsp:spPr>
        <a:xfrm>
          <a:off x="6931272" y="4345146"/>
          <a:ext cx="2068649" cy="11900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Ständige Facharztanwesenheit</a:t>
          </a:r>
        </a:p>
      </dsp:txBody>
      <dsp:txXfrm>
        <a:off x="6931272" y="4345146"/>
        <a:ext cx="2068649" cy="1190071"/>
      </dsp:txXfrm>
    </dsp:sp>
    <dsp:sp modelId="{70F51C73-6449-DB42-805B-A3D82CA6C8F1}">
      <dsp:nvSpPr>
        <dsp:cNvPr id="0" name=""/>
        <dsp:cNvSpPr/>
      </dsp:nvSpPr>
      <dsp:spPr>
        <a:xfrm>
          <a:off x="4719698" y="2696204"/>
          <a:ext cx="1805366" cy="1805588"/>
        </a:xfrm>
        <a:prstGeom prst="ellipse">
          <a:avLst/>
        </a:prstGeom>
        <a:solidFill>
          <a:schemeClr val="accent1">
            <a:shade val="80000"/>
            <a:alpha val="50000"/>
            <a:hueOff val="324148"/>
            <a:satOff val="-32643"/>
            <a:lumOff val="452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073F113-243E-084B-A707-B2A79347960B}">
      <dsp:nvSpPr>
        <dsp:cNvPr id="0" name=""/>
        <dsp:cNvSpPr/>
      </dsp:nvSpPr>
      <dsp:spPr>
        <a:xfrm>
          <a:off x="2912263" y="4237575"/>
          <a:ext cx="2068649" cy="11900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0" i="0" kern="1200" dirty="0">
              <a:latin typeface="Inter SemiBold" panose="02000503000000020004" pitchFamily="2" charset="0"/>
              <a:ea typeface="Inter SemiBold" panose="02000503000000020004" pitchFamily="2" charset="0"/>
            </a:rPr>
            <a:t>Spezialisierte Geburtshelfer und Neonatologen </a:t>
          </a:r>
        </a:p>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jederzeit rufbereit</a:t>
          </a:r>
          <a:endParaRPr lang="de-DE" sz="1400" b="1" kern="1200" dirty="0">
            <a:latin typeface="Inter SemiBold" panose="02000503000000020004" pitchFamily="2" charset="0"/>
            <a:ea typeface="Inter SemiBold" panose="02000503000000020004" pitchFamily="2" charset="0"/>
          </a:endParaRPr>
        </a:p>
      </dsp:txBody>
      <dsp:txXfrm>
        <a:off x="2912263" y="4237575"/>
        <a:ext cx="2068649" cy="1190071"/>
      </dsp:txXfrm>
    </dsp:sp>
    <dsp:sp modelId="{832043EB-2283-274A-8EBF-DC6F894C753D}">
      <dsp:nvSpPr>
        <dsp:cNvPr id="0" name=""/>
        <dsp:cNvSpPr/>
      </dsp:nvSpPr>
      <dsp:spPr>
        <a:xfrm>
          <a:off x="4353359" y="2236781"/>
          <a:ext cx="1805366" cy="1805588"/>
        </a:xfrm>
        <a:prstGeom prst="ellipse">
          <a:avLst/>
        </a:prstGeom>
        <a:solidFill>
          <a:schemeClr val="accent1">
            <a:shade val="80000"/>
            <a:alpha val="50000"/>
            <a:hueOff val="216099"/>
            <a:satOff val="-21762"/>
            <a:lumOff val="301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DF0E29B-462E-E546-BEB4-F7FD4AF00495}">
      <dsp:nvSpPr>
        <dsp:cNvPr id="0" name=""/>
        <dsp:cNvSpPr/>
      </dsp:nvSpPr>
      <dsp:spPr>
        <a:xfrm>
          <a:off x="2154573" y="2601552"/>
          <a:ext cx="1918202" cy="130077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i="0" kern="1200" dirty="0">
              <a:latin typeface="Inter SemiBold" panose="02000503000000020004" pitchFamily="2" charset="0"/>
              <a:ea typeface="Inter SemiBold" panose="02000503000000020004" pitchFamily="2" charset="0"/>
            </a:rPr>
            <a:t>Räumliche Nähe</a:t>
          </a:r>
        </a:p>
        <a:p>
          <a:pPr lvl="0" algn="ctr" defTabSz="622300">
            <a:lnSpc>
              <a:spcPct val="90000"/>
            </a:lnSpc>
            <a:spcBef>
              <a:spcPct val="0"/>
            </a:spcBef>
            <a:spcAft>
              <a:spcPct val="35000"/>
            </a:spcAft>
          </a:pPr>
          <a:r>
            <a:rPr lang="de-DE" sz="1400" b="0" i="0" kern="1200" dirty="0">
              <a:latin typeface="Inter SemiBold" panose="02000503000000020004" pitchFamily="2" charset="0"/>
              <a:ea typeface="Inter SemiBold" panose="02000503000000020004" pitchFamily="2" charset="0"/>
            </a:rPr>
            <a:t>für ihre Sicherheit</a:t>
          </a:r>
        </a:p>
      </dsp:txBody>
      <dsp:txXfrm>
        <a:off x="2154573" y="2601552"/>
        <a:ext cx="1918202" cy="1300776"/>
      </dsp:txXfrm>
    </dsp:sp>
    <dsp:sp modelId="{C1957585-D85D-5240-820E-F7C4843F3BD2}">
      <dsp:nvSpPr>
        <dsp:cNvPr id="0" name=""/>
        <dsp:cNvSpPr/>
      </dsp:nvSpPr>
      <dsp:spPr>
        <a:xfrm>
          <a:off x="4483496" y="1663886"/>
          <a:ext cx="1805366" cy="1805588"/>
        </a:xfrm>
        <a:prstGeom prst="ellipse">
          <a:avLst/>
        </a:prstGeom>
        <a:solidFill>
          <a:schemeClr val="accent1">
            <a:shade val="80000"/>
            <a:alpha val="50000"/>
            <a:hueOff val="108049"/>
            <a:satOff val="-10881"/>
            <a:lumOff val="150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6AEE82C-0228-A247-ABD8-1CB0619880BC}">
      <dsp:nvSpPr>
        <dsp:cNvPr id="0" name=""/>
        <dsp:cNvSpPr/>
      </dsp:nvSpPr>
      <dsp:spPr>
        <a:xfrm>
          <a:off x="1694141" y="1085788"/>
          <a:ext cx="2859360" cy="121774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de-DE" sz="1400" b="1" kern="1200" dirty="0">
              <a:latin typeface="Inter SemiBold" panose="02000503000000020004" pitchFamily="2" charset="0"/>
              <a:ea typeface="Inter SemiBold" panose="02000503000000020004" pitchFamily="2" charset="0"/>
            </a:rPr>
            <a:t>Optimale Bedingungen </a:t>
          </a:r>
        </a:p>
        <a:p>
          <a:pPr lvl="0" algn="ctr" defTabSz="622300">
            <a:lnSpc>
              <a:spcPct val="90000"/>
            </a:lnSpc>
            <a:spcBef>
              <a:spcPct val="0"/>
            </a:spcBef>
            <a:spcAft>
              <a:spcPct val="35000"/>
            </a:spcAft>
          </a:pPr>
          <a:r>
            <a:rPr lang="de-DE" sz="1400" kern="1200" dirty="0">
              <a:latin typeface="Inter SemiBold" panose="02000503000000020004" pitchFamily="2" charset="0"/>
              <a:ea typeface="Inter SemiBold" panose="02000503000000020004" pitchFamily="2" charset="0"/>
            </a:rPr>
            <a:t>zur Schwangerschafts-betreuung und Geburt</a:t>
          </a:r>
        </a:p>
      </dsp:txBody>
      <dsp:txXfrm>
        <a:off x="1694141" y="1085788"/>
        <a:ext cx="2859360" cy="121774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4650" cy="49053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08413" y="0"/>
            <a:ext cx="2914650" cy="490538"/>
          </a:xfrm>
          <a:prstGeom prst="rect">
            <a:avLst/>
          </a:prstGeom>
        </p:spPr>
        <p:txBody>
          <a:bodyPr vert="horz" lIns="91440" tIns="45720" rIns="91440" bIns="45720" rtlCol="0"/>
          <a:lstStyle>
            <a:lvl1pPr algn="r">
              <a:defRPr sz="1200"/>
            </a:lvl1pPr>
          </a:lstStyle>
          <a:p>
            <a:fld id="{700ACE43-DC2A-4A89-994C-578A5C76EAAF}" type="datetimeFigureOut">
              <a:rPr lang="de-DE" smtClean="0"/>
              <a:t>24.11.2025</a:t>
            </a:fld>
            <a:endParaRPr lang="de-DE"/>
          </a:p>
        </p:txBody>
      </p:sp>
      <p:sp>
        <p:nvSpPr>
          <p:cNvPr id="4" name="Folienbildplatzhalter 3"/>
          <p:cNvSpPr>
            <a:spLocks noGrp="1" noRot="1" noChangeAspect="1"/>
          </p:cNvSpPr>
          <p:nvPr>
            <p:ph type="sldImg" idx="2"/>
          </p:nvPr>
        </p:nvSpPr>
        <p:spPr>
          <a:xfrm>
            <a:off x="430213" y="1222375"/>
            <a:ext cx="5864225" cy="32988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3100" y="4703763"/>
            <a:ext cx="5378450" cy="384810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283700"/>
            <a:ext cx="2914650" cy="49053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08413" y="9283700"/>
            <a:ext cx="2914650" cy="490538"/>
          </a:xfrm>
          <a:prstGeom prst="rect">
            <a:avLst/>
          </a:prstGeom>
        </p:spPr>
        <p:txBody>
          <a:bodyPr vert="horz" lIns="91440" tIns="45720" rIns="91440" bIns="45720" rtlCol="0" anchor="b"/>
          <a:lstStyle>
            <a:lvl1pPr algn="r">
              <a:defRPr sz="1200"/>
            </a:lvl1pPr>
          </a:lstStyle>
          <a:p>
            <a:fld id="{1BFEBA4B-5082-42DA-9F27-BD55D5DD5A72}" type="slidenum">
              <a:rPr lang="de-DE" smtClean="0"/>
              <a:t>‹Nr.›</a:t>
            </a:fld>
            <a:endParaRPr lang="de-DE"/>
          </a:p>
        </p:txBody>
      </p:sp>
    </p:spTree>
    <p:extLst>
      <p:ext uri="{BB962C8B-B14F-4D97-AF65-F5344CB8AC3E}">
        <p14:creationId xmlns:p14="http://schemas.microsoft.com/office/powerpoint/2010/main" val="2846141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2000" dirty="0"/>
              <a:t>Herzlich Willkommen </a:t>
            </a:r>
            <a:r>
              <a:rPr lang="de-DE" sz="1200" dirty="0"/>
              <a:t>in der  Asklepios Klinik Nord – Heidberg</a:t>
            </a:r>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1</a:t>
            </a:fld>
            <a:endParaRPr lang="de-DE"/>
          </a:p>
        </p:txBody>
      </p:sp>
    </p:spTree>
    <p:extLst>
      <p:ext uri="{BB962C8B-B14F-4D97-AF65-F5344CB8AC3E}">
        <p14:creationId xmlns:p14="http://schemas.microsoft.com/office/powerpoint/2010/main" val="1460743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11</a:t>
            </a:fld>
            <a:endParaRPr lang="de-DE"/>
          </a:p>
        </p:txBody>
      </p:sp>
    </p:spTree>
    <p:extLst>
      <p:ext uri="{BB962C8B-B14F-4D97-AF65-F5344CB8AC3E}">
        <p14:creationId xmlns:p14="http://schemas.microsoft.com/office/powerpoint/2010/main" val="2649697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latin typeface="Inter" panose="02000503000000020004" pitchFamily="2" charset="0"/>
              <a:ea typeface="Inter" panose="02000503000000020004" pitchFamily="2" charset="0"/>
            </a:endParaRPr>
          </a:p>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12</a:t>
            </a:fld>
            <a:endParaRPr lang="de-DE"/>
          </a:p>
        </p:txBody>
      </p:sp>
    </p:spTree>
    <p:extLst>
      <p:ext uri="{BB962C8B-B14F-4D97-AF65-F5344CB8AC3E}">
        <p14:creationId xmlns:p14="http://schemas.microsoft.com/office/powerpoint/2010/main" val="833095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21</a:t>
            </a:fld>
            <a:endParaRPr lang="de-DE"/>
          </a:p>
        </p:txBody>
      </p:sp>
    </p:spTree>
    <p:extLst>
      <p:ext uri="{BB962C8B-B14F-4D97-AF65-F5344CB8AC3E}">
        <p14:creationId xmlns:p14="http://schemas.microsoft.com/office/powerpoint/2010/main" val="1089437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 eigener Kompetenz stärken</a:t>
            </a:r>
          </a:p>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23</a:t>
            </a:fld>
            <a:endParaRPr lang="de-DE"/>
          </a:p>
        </p:txBody>
      </p:sp>
    </p:spTree>
    <p:extLst>
      <p:ext uri="{BB962C8B-B14F-4D97-AF65-F5344CB8AC3E}">
        <p14:creationId xmlns:p14="http://schemas.microsoft.com/office/powerpoint/2010/main" val="1271403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24</a:t>
            </a:fld>
            <a:endParaRPr lang="de-DE"/>
          </a:p>
        </p:txBody>
      </p:sp>
    </p:spTree>
    <p:extLst>
      <p:ext uri="{BB962C8B-B14F-4D97-AF65-F5344CB8AC3E}">
        <p14:creationId xmlns:p14="http://schemas.microsoft.com/office/powerpoint/2010/main" val="869383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25</a:t>
            </a:fld>
            <a:endParaRPr lang="de-DE"/>
          </a:p>
        </p:txBody>
      </p:sp>
    </p:spTree>
    <p:extLst>
      <p:ext uri="{BB962C8B-B14F-4D97-AF65-F5344CB8AC3E}">
        <p14:creationId xmlns:p14="http://schemas.microsoft.com/office/powerpoint/2010/main" val="3239963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26</a:t>
            </a:fld>
            <a:endParaRPr lang="de-DE"/>
          </a:p>
        </p:txBody>
      </p:sp>
    </p:spTree>
    <p:extLst>
      <p:ext uri="{BB962C8B-B14F-4D97-AF65-F5344CB8AC3E}">
        <p14:creationId xmlns:p14="http://schemas.microsoft.com/office/powerpoint/2010/main" val="2542274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600" dirty="0" smtClean="0"/>
              <a:t>Bei Terminvereinbarung zur Geburtsanmeldung werden sie auf den Qualitätsvertrag angesprochen</a:t>
            </a:r>
          </a:p>
          <a:p>
            <a:endParaRPr lang="de-DE" sz="1600" dirty="0" smtClean="0"/>
          </a:p>
          <a:p>
            <a:r>
              <a:rPr lang="de-DE" sz="1600" dirty="0" smtClean="0"/>
              <a:t>Qualität in der Betreuung zu erhöhen, beinhaltet Geburtsanmeldung durch Hebamme, Hebammensessions zu verschiedenen Themen</a:t>
            </a:r>
            <a:r>
              <a:rPr lang="de-DE" sz="1600" baseline="0" dirty="0" smtClean="0"/>
              <a:t> rund um Schwangerschaft und Geburt, Befragung mittels einer App</a:t>
            </a:r>
            <a:endParaRPr lang="de-DE" sz="1600" dirty="0" smtClean="0"/>
          </a:p>
          <a:p>
            <a:endParaRPr lang="de-DE" sz="1600" dirty="0" smtClean="0"/>
          </a:p>
          <a:p>
            <a:pPr lvl="0">
              <a:buClr>
                <a:schemeClr val="bg2"/>
              </a:buClr>
            </a:pPr>
            <a:endParaRPr lang="de-DE" sz="1600" b="1" dirty="0" smtClean="0">
              <a:solidFill>
                <a:schemeClr val="tx1"/>
              </a:solidFill>
            </a:endParaRPr>
          </a:p>
          <a:p>
            <a:pPr lvl="0">
              <a:buClr>
                <a:schemeClr val="bg2"/>
              </a:buClr>
            </a:pPr>
            <a:endParaRPr lang="de-DE" sz="1600" b="1" dirty="0" smtClean="0">
              <a:solidFill>
                <a:schemeClr val="tx1"/>
              </a:solidFill>
            </a:endParaRPr>
          </a:p>
          <a:p>
            <a:pPr lvl="0">
              <a:buClr>
                <a:schemeClr val="bg2"/>
              </a:buClr>
            </a:pPr>
            <a:endParaRPr lang="de-DE" sz="1600" b="1" dirty="0" smtClean="0">
              <a:solidFill>
                <a:schemeClr val="tx1"/>
              </a:solidFill>
            </a:endParaRPr>
          </a:p>
          <a:p>
            <a:pPr lvl="0">
              <a:buClr>
                <a:schemeClr val="bg2"/>
              </a:buClr>
            </a:pPr>
            <a:r>
              <a:rPr lang="de-DE" sz="1600" b="1" dirty="0" smtClean="0">
                <a:solidFill>
                  <a:schemeClr val="tx1"/>
                </a:solidFill>
              </a:rPr>
              <a:t>Exklusives Qualitätsprogramm</a:t>
            </a:r>
          </a:p>
          <a:p>
            <a:pPr marL="342900" lvl="0" indent="-342900">
              <a:buClr>
                <a:schemeClr val="bg2"/>
              </a:buClr>
              <a:buFont typeface="Wingdings" panose="05000000000000000000" pitchFamily="2" charset="2"/>
              <a:buChar char="à"/>
            </a:pPr>
            <a:r>
              <a:rPr lang="de-DE" dirty="0" smtClean="0">
                <a:solidFill>
                  <a:schemeClr val="tx1"/>
                </a:solidFill>
                <a:sym typeface="Wingdings" panose="05000000000000000000" pitchFamily="2" charset="2"/>
              </a:rPr>
              <a:t>i</a:t>
            </a:r>
            <a:r>
              <a:rPr lang="de-DE" dirty="0" smtClean="0">
                <a:solidFill>
                  <a:schemeClr val="tx1"/>
                </a:solidFill>
              </a:rPr>
              <a:t>nitiiert vom Bundesministerium für Gesundheit, unterstützt von vielen großen Krankenkassen</a:t>
            </a:r>
          </a:p>
          <a:p>
            <a:pPr lvl="0">
              <a:buClr>
                <a:schemeClr val="bg2"/>
              </a:buClr>
            </a:pPr>
            <a:endParaRPr lang="de-DE" sz="1400" dirty="0" smtClean="0">
              <a:solidFill>
                <a:schemeClr val="tx1"/>
              </a:solidFill>
            </a:endParaRPr>
          </a:p>
          <a:p>
            <a:pPr lvl="0">
              <a:buClr>
                <a:schemeClr val="bg2"/>
              </a:buClr>
            </a:pPr>
            <a:r>
              <a:rPr lang="de-DE" sz="1400" dirty="0" smtClean="0">
                <a:solidFill>
                  <a:schemeClr val="tx1"/>
                </a:solidFill>
                <a:latin typeface="Inter SemiBold" panose="02000503000000020004" pitchFamily="2" charset="0"/>
                <a:ea typeface="Inter SemiBold" panose="02000503000000020004" pitchFamily="2" charset="0"/>
              </a:rPr>
              <a:t>Ziele</a:t>
            </a:r>
          </a:p>
          <a:p>
            <a:pPr marL="285750" lvl="0" indent="-285750">
              <a:buClr>
                <a:schemeClr val="tx1"/>
              </a:buClr>
              <a:buFont typeface="Wingdings" pitchFamily="2" charset="2"/>
              <a:buChar char="§"/>
            </a:pPr>
            <a:r>
              <a:rPr lang="de-DE" dirty="0" smtClean="0">
                <a:solidFill>
                  <a:schemeClr val="tx1"/>
                </a:solidFill>
              </a:rPr>
              <a:t>Reduzierung der Interventionen im Geburtsprozess und von Kaiserschnitten (außer im Notfall) </a:t>
            </a:r>
          </a:p>
          <a:p>
            <a:pPr marL="285750" lvl="0" indent="-285750">
              <a:buClr>
                <a:schemeClr val="tx1"/>
              </a:buClr>
              <a:buFont typeface="Wingdings" pitchFamily="2" charset="2"/>
              <a:buChar char="§"/>
            </a:pPr>
            <a:r>
              <a:rPr lang="de-DE" dirty="0" smtClean="0">
                <a:solidFill>
                  <a:schemeClr val="tx1"/>
                </a:solidFill>
              </a:rPr>
              <a:t>Erhöhung der Stillraten </a:t>
            </a:r>
          </a:p>
          <a:p>
            <a:pPr marL="285750" lvl="0" indent="-285750">
              <a:buClr>
                <a:schemeClr val="tx1"/>
              </a:buClr>
              <a:buFont typeface="Wingdings" pitchFamily="2" charset="2"/>
              <a:buChar char="§"/>
            </a:pPr>
            <a:r>
              <a:rPr lang="de-DE" dirty="0" smtClean="0">
                <a:solidFill>
                  <a:schemeClr val="tx1"/>
                </a:solidFill>
              </a:rPr>
              <a:t>Verbesserung der Mutter-Kind-Bindung </a:t>
            </a:r>
          </a:p>
          <a:p>
            <a:pPr marL="285750" lvl="0" indent="-285750">
              <a:buClr>
                <a:schemeClr val="tx1"/>
              </a:buClr>
              <a:buFont typeface="Wingdings" pitchFamily="2" charset="2"/>
              <a:buChar char="§"/>
            </a:pPr>
            <a:r>
              <a:rPr lang="de-DE" dirty="0" smtClean="0">
                <a:solidFill>
                  <a:schemeClr val="tx1"/>
                </a:solidFill>
              </a:rPr>
              <a:t>Verbesserung des Geburtserleben </a:t>
            </a:r>
          </a:p>
          <a:p>
            <a:pPr marL="285750" lvl="0" indent="-285750">
              <a:buClr>
                <a:schemeClr val="tx1"/>
              </a:buClr>
              <a:buFont typeface="Wingdings" pitchFamily="2" charset="2"/>
              <a:buChar char="§"/>
            </a:pPr>
            <a:r>
              <a:rPr lang="de-DE" dirty="0" smtClean="0">
                <a:solidFill>
                  <a:schemeClr val="tx1"/>
                </a:solidFill>
              </a:rPr>
              <a:t>Frühere Unterstützung bei Inkontinenz und von Wochenbettdepression</a:t>
            </a:r>
            <a:endParaRPr lang="de-DE" dirty="0" smtClean="0"/>
          </a:p>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29</a:t>
            </a:fld>
            <a:endParaRPr lang="de-DE"/>
          </a:p>
        </p:txBody>
      </p:sp>
    </p:spTree>
    <p:extLst>
      <p:ext uri="{BB962C8B-B14F-4D97-AF65-F5344CB8AC3E}">
        <p14:creationId xmlns:p14="http://schemas.microsoft.com/office/powerpoint/2010/main" val="4146568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Ausstattung</a:t>
            </a:r>
          </a:p>
          <a:p>
            <a:r>
              <a:rPr lang="de-DE" b="0" dirty="0" smtClean="0"/>
              <a:t>5 Kreißsäle,</a:t>
            </a:r>
            <a:r>
              <a:rPr lang="de-DE" b="0" baseline="0" dirty="0" smtClean="0"/>
              <a:t> 3 Hebammen in jeder Schicht, Kreißsaal-OP gleich nebenan, Kinderärzte auch gleich nebenan, 1 Gebärbadewanne, 1 Entspannungsbad, mehrere Gebärhocker, Matratzen, Deckenseile</a:t>
            </a:r>
            <a:endParaRPr lang="de-DE" b="0" dirty="0" smtClean="0"/>
          </a:p>
          <a:p>
            <a:r>
              <a:rPr lang="de-DE" b="1" dirty="0" smtClean="0"/>
              <a:t>Ankommen im Kreißsaal</a:t>
            </a:r>
          </a:p>
          <a:p>
            <a:r>
              <a:rPr lang="de-DE" dirty="0" smtClean="0"/>
              <a:t>Begleitung wartet draußen</a:t>
            </a:r>
          </a:p>
          <a:p>
            <a:r>
              <a:rPr lang="de-DE" dirty="0" smtClean="0"/>
              <a:t>VU; CTG, Entscheidung über weiteren Werdegang, eventuelle auch noch mal nach Hause, </a:t>
            </a:r>
          </a:p>
          <a:p>
            <a:r>
              <a:rPr lang="de-DE" dirty="0" smtClean="0"/>
              <a:t>Aufnahme auf Station im Familienzimmer/Kreißsaal,</a:t>
            </a:r>
            <a:r>
              <a:rPr lang="de-DE" baseline="0" dirty="0" smtClean="0"/>
              <a:t> </a:t>
            </a:r>
          </a:p>
          <a:p>
            <a:r>
              <a:rPr lang="de-DE" baseline="0" dirty="0" smtClean="0"/>
              <a:t>Möglichkeiten der Schmerzreduzierung Wärmekissen, Badewanne, Homöopathie, </a:t>
            </a:r>
            <a:r>
              <a:rPr lang="de-DE" baseline="0" dirty="0" err="1" smtClean="0"/>
              <a:t>Pezziball</a:t>
            </a:r>
            <a:r>
              <a:rPr lang="de-DE" baseline="0" dirty="0" smtClean="0"/>
              <a:t>, Medikamente, EDA</a:t>
            </a:r>
          </a:p>
          <a:p>
            <a:r>
              <a:rPr lang="de-DE" baseline="0" dirty="0" smtClean="0"/>
              <a:t>Regelmäßige CTG-Kontrollen, viel Bewegung wichtig</a:t>
            </a:r>
          </a:p>
          <a:p>
            <a:endParaRPr lang="de-DE" dirty="0" smtClean="0"/>
          </a:p>
          <a:p>
            <a:r>
              <a:rPr lang="de-DE" dirty="0" smtClean="0"/>
              <a:t>Unterscheidung zwischen Geburtshilfe und nötiger Geburtsmedizin</a:t>
            </a:r>
          </a:p>
          <a:p>
            <a:endParaRPr lang="de-DE" dirty="0" smtClean="0"/>
          </a:p>
          <a:p>
            <a:r>
              <a:rPr lang="de-DE" b="1" dirty="0" smtClean="0"/>
              <a:t>Nach der Geburt</a:t>
            </a:r>
          </a:p>
          <a:p>
            <a:endParaRPr lang="de-DE" b="1" dirty="0" smtClean="0"/>
          </a:p>
          <a:p>
            <a:r>
              <a:rPr lang="de-DE" b="0" dirty="0" smtClean="0"/>
              <a:t>Mindestens eine Stunde </a:t>
            </a:r>
            <a:r>
              <a:rPr lang="de-DE" b="0" dirty="0" err="1" smtClean="0"/>
              <a:t>bonden</a:t>
            </a:r>
            <a:endParaRPr lang="de-DE" b="0" dirty="0" smtClean="0"/>
          </a:p>
          <a:p>
            <a:endParaRPr lang="de-DE" dirty="0" smtClean="0"/>
          </a:p>
          <a:p>
            <a:r>
              <a:rPr lang="de-DE" dirty="0" smtClean="0"/>
              <a:t>Wir respektieren die erste Lebensstunde ihres Kindes und ihrer Familie und unterstützen den Bindungsaufbau ihrer kleinen Familie indem wir das Kind in Ruhe ankommen lassen</a:t>
            </a:r>
            <a:r>
              <a:rPr lang="de-DE" baseline="0" dirty="0" smtClean="0"/>
              <a:t> und sofort den direkten Haut- zu-Hautkontakt zwischen ihnen und ihrem Kind herstellen. </a:t>
            </a:r>
          </a:p>
          <a:p>
            <a:endParaRPr lang="de-DE" baseline="0" dirty="0" smtClean="0"/>
          </a:p>
          <a:p>
            <a:r>
              <a:rPr lang="de-DE" baseline="0" dirty="0" smtClean="0"/>
              <a:t>Wir sind uns bewusst wie wichtig der Prozess des möglichst langen nackten Hautkontakts und Ruhe für den Bindungsaufbau und den Stillprozess ihrer Familie ist und deshalb ist es uns ein Anliegen sie darin auch zu unterstützen </a:t>
            </a:r>
          </a:p>
          <a:p>
            <a:endParaRPr lang="de-DE" baseline="0" dirty="0" smtClean="0"/>
          </a:p>
          <a:p>
            <a:r>
              <a:rPr lang="de-DE" baseline="0" dirty="0" smtClean="0"/>
              <a:t>Kind an die Brust legen</a:t>
            </a:r>
          </a:p>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30</a:t>
            </a:fld>
            <a:endParaRPr lang="de-DE"/>
          </a:p>
        </p:txBody>
      </p:sp>
    </p:spTree>
    <p:extLst>
      <p:ext uri="{BB962C8B-B14F-4D97-AF65-F5344CB8AC3E}">
        <p14:creationId xmlns:p14="http://schemas.microsoft.com/office/powerpoint/2010/main" val="1850055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31</a:t>
            </a:fld>
            <a:endParaRPr lang="de-DE"/>
          </a:p>
        </p:txBody>
      </p:sp>
    </p:spTree>
    <p:extLst>
      <p:ext uri="{BB962C8B-B14F-4D97-AF65-F5344CB8AC3E}">
        <p14:creationId xmlns:p14="http://schemas.microsoft.com/office/powerpoint/2010/main" val="578752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B76CC90-A44C-4E13-BEC7-0F8CA1F95A1E}" type="slidenum">
              <a:rPr lang="en-US" smtClean="0"/>
              <a:pPr/>
              <a:t>3</a:t>
            </a:fld>
            <a:endParaRPr lang="en-US" dirty="0"/>
          </a:p>
        </p:txBody>
      </p:sp>
    </p:spTree>
    <p:extLst>
      <p:ext uri="{BB962C8B-B14F-4D97-AF65-F5344CB8AC3E}">
        <p14:creationId xmlns:p14="http://schemas.microsoft.com/office/powerpoint/2010/main" val="1086555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32</a:t>
            </a:fld>
            <a:endParaRPr lang="de-DE"/>
          </a:p>
        </p:txBody>
      </p:sp>
    </p:spTree>
    <p:extLst>
      <p:ext uri="{BB962C8B-B14F-4D97-AF65-F5344CB8AC3E}">
        <p14:creationId xmlns:p14="http://schemas.microsoft.com/office/powerpoint/2010/main" val="18707813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365 Tage Facharzt-Niveau</a:t>
            </a:r>
          </a:p>
          <a:p>
            <a:endParaRPr lang="de-DE" sz="1200" dirty="0" smtClean="0"/>
          </a:p>
          <a:p>
            <a:r>
              <a:rPr lang="de-DE" sz="1200" dirty="0" smtClean="0"/>
              <a:t>Kleines LEVEL I-Zentrum, Umsetzung aller GBA-Vorgaben</a:t>
            </a:r>
          </a:p>
          <a:p>
            <a:endParaRPr lang="de-DE" sz="1200" dirty="0" smtClean="0"/>
          </a:p>
          <a:p>
            <a:r>
              <a:rPr lang="de-DE" sz="1200" dirty="0" smtClean="0"/>
              <a:t>Klare Unterscheidung zwischen Geburtshilfe und Geburtsmedizin</a:t>
            </a:r>
          </a:p>
          <a:p>
            <a:endParaRPr lang="de-DE" sz="1200" dirty="0" smtClean="0"/>
          </a:p>
          <a:p>
            <a:r>
              <a:rPr lang="de-DE" sz="1200" dirty="0" smtClean="0"/>
              <a:t>Medizinische Eingriffe, nur wenn erforderlich</a:t>
            </a:r>
          </a:p>
          <a:p>
            <a:endParaRPr lang="de-DE" sz="1200" dirty="0" smtClean="0"/>
          </a:p>
          <a:p>
            <a:r>
              <a:rPr lang="de-DE" sz="1200" dirty="0" smtClean="0"/>
              <a:t>Selbstverständlich Umgang im gegenseitigen Respekt</a:t>
            </a:r>
          </a:p>
          <a:p>
            <a:endParaRPr lang="de-DE" sz="1200" dirty="0" smtClean="0"/>
          </a:p>
          <a:p>
            <a:r>
              <a:rPr lang="de-DE" sz="1200" dirty="0" smtClean="0"/>
              <a:t>Goldener Moment der Familie</a:t>
            </a:r>
          </a:p>
          <a:p>
            <a:endParaRPr lang="de-DE" sz="1200" dirty="0" smtClean="0"/>
          </a:p>
          <a:p>
            <a:r>
              <a:rPr lang="de-DE" sz="1200" dirty="0" smtClean="0"/>
              <a:t>Sicher geborgen gebären</a:t>
            </a:r>
          </a:p>
          <a:p>
            <a:endParaRPr lang="de-DE" sz="1200" dirty="0" smtClean="0"/>
          </a:p>
          <a:p>
            <a:r>
              <a:rPr lang="de-DE" sz="1200" dirty="0" smtClean="0"/>
              <a:t>Kleines LEVEL I-Zentrum, Umsetzung aller GBA-Vorgaben</a:t>
            </a:r>
          </a:p>
          <a:p>
            <a:endParaRPr lang="de-DE" sz="1200" dirty="0" smtClean="0"/>
          </a:p>
          <a:p>
            <a:r>
              <a:rPr lang="de-DE" sz="1200" dirty="0" smtClean="0"/>
              <a:t>Klare Unterscheidung zwischen Geburtshilfe und Geburtsmedizin</a:t>
            </a:r>
          </a:p>
          <a:p>
            <a:endParaRPr lang="de-DE" sz="1200" dirty="0" smtClean="0"/>
          </a:p>
          <a:p>
            <a:r>
              <a:rPr lang="de-DE" sz="1200" dirty="0" smtClean="0"/>
              <a:t>Medizinische Eingriffe, nur wenn erforderlich</a:t>
            </a:r>
          </a:p>
          <a:p>
            <a:endParaRPr lang="de-DE" sz="1200" dirty="0" smtClean="0"/>
          </a:p>
          <a:p>
            <a:r>
              <a:rPr lang="de-DE" sz="1200" dirty="0" smtClean="0"/>
              <a:t>Selbstverständlich Umgang im gegenseitigen Respekt</a:t>
            </a:r>
          </a:p>
          <a:p>
            <a:endParaRPr lang="de-DE" sz="1200" dirty="0" smtClean="0"/>
          </a:p>
          <a:p>
            <a:r>
              <a:rPr lang="de-DE" sz="1200" dirty="0" smtClean="0"/>
              <a:t>Goldener Moment der Familie</a:t>
            </a:r>
          </a:p>
          <a:p>
            <a:endParaRPr lang="de-DE" sz="1200" dirty="0" smtClean="0"/>
          </a:p>
          <a:p>
            <a:r>
              <a:rPr lang="de-DE" sz="1200" dirty="0" smtClean="0"/>
              <a:t>Sicher geborgen gebären</a:t>
            </a:r>
          </a:p>
        </p:txBody>
      </p:sp>
      <p:sp>
        <p:nvSpPr>
          <p:cNvPr id="4" name="Foliennummernplatzhalter 3"/>
          <p:cNvSpPr>
            <a:spLocks noGrp="1"/>
          </p:cNvSpPr>
          <p:nvPr>
            <p:ph type="sldNum" sz="quarter" idx="5"/>
          </p:nvPr>
        </p:nvSpPr>
        <p:spPr/>
        <p:txBody>
          <a:bodyPr/>
          <a:lstStyle/>
          <a:p>
            <a:fld id="{1BFEBA4B-5082-42DA-9F27-BD55D5DD5A72}" type="slidenum">
              <a:rPr lang="de-DE" smtClean="0"/>
              <a:t>33</a:t>
            </a:fld>
            <a:endParaRPr lang="de-DE"/>
          </a:p>
        </p:txBody>
      </p:sp>
    </p:spTree>
    <p:extLst>
      <p:ext uri="{BB962C8B-B14F-4D97-AF65-F5344CB8AC3E}">
        <p14:creationId xmlns:p14="http://schemas.microsoft.com/office/powerpoint/2010/main" val="3747739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bg1">
                    <a:alpha val="81000"/>
                  </a:schemeClr>
                </a:solidFill>
              </a:rPr>
              <a:t>Vielen Dank für Ihr Erscheinen, alles Gute und bleiben sie gesund!</a:t>
            </a:r>
            <a:br>
              <a:rPr lang="de-DE" sz="1200" dirty="0">
                <a:solidFill>
                  <a:schemeClr val="bg1">
                    <a:alpha val="81000"/>
                  </a:schemeClr>
                </a:solidFill>
              </a:rPr>
            </a:br>
            <a:r>
              <a:rPr lang="de-DE" sz="1200" dirty="0">
                <a:solidFill>
                  <a:schemeClr val="bg1">
                    <a:alpha val="81000"/>
                  </a:schemeClr>
                </a:solidFill>
              </a:rPr>
              <a:t/>
            </a:r>
            <a:br>
              <a:rPr lang="de-DE" sz="1200" dirty="0">
                <a:solidFill>
                  <a:schemeClr val="bg1">
                    <a:alpha val="81000"/>
                  </a:schemeClr>
                </a:solidFill>
              </a:rPr>
            </a:br>
            <a:r>
              <a:rPr lang="de-DE" sz="1200" dirty="0">
                <a:solidFill>
                  <a:schemeClr val="bg1">
                    <a:alpha val="81000"/>
                  </a:schemeClr>
                </a:solidFill>
              </a:rPr>
              <a:t>Wir freuen uns auf Sie!</a:t>
            </a: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
            </a:r>
            <a:br>
              <a:rPr lang="de-DE" sz="1050" dirty="0">
                <a:solidFill>
                  <a:schemeClr val="bg1">
                    <a:alpha val="81000"/>
                  </a:schemeClr>
                </a:solidFill>
              </a:rPr>
            </a:br>
            <a:r>
              <a:rPr lang="de-DE" sz="1050" dirty="0">
                <a:solidFill>
                  <a:schemeClr val="bg1">
                    <a:alpha val="81000"/>
                  </a:schemeClr>
                </a:solidFill>
              </a:rPr>
              <a:t>Ihr geburtshilfliches und pädiatrisches Team der Asklepios Klinik Nord – Heidberg</a:t>
            </a:r>
            <a:endParaRPr lang="de-DE" dirty="0"/>
          </a:p>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34</a:t>
            </a:fld>
            <a:endParaRPr lang="de-DE"/>
          </a:p>
        </p:txBody>
      </p:sp>
    </p:spTree>
    <p:extLst>
      <p:ext uri="{BB962C8B-B14F-4D97-AF65-F5344CB8AC3E}">
        <p14:creationId xmlns:p14="http://schemas.microsoft.com/office/powerpoint/2010/main" val="326172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1043422" rtl="0" eaLnBrk="1" fontAlgn="auto" latinLnBrk="0" hangingPunct="1">
              <a:lnSpc>
                <a:spcPct val="100000"/>
              </a:lnSpc>
              <a:spcBef>
                <a:spcPts val="0"/>
              </a:spcBef>
              <a:spcAft>
                <a:spcPts val="0"/>
              </a:spcAft>
              <a:buClrTx/>
              <a:buSzTx/>
              <a:buFontTx/>
              <a:buNone/>
              <a:tabLst/>
              <a:defRPr/>
            </a:pPr>
            <a:r>
              <a:rPr lang="de-DE" sz="1200" dirty="0" smtClean="0">
                <a:latin typeface="Inter" panose="02000503000000020004" pitchFamily="2" charset="0"/>
              </a:rPr>
              <a:t>Räumliche und inhaltliche Nähe zwischen Geburtshilfe, </a:t>
            </a:r>
            <a:r>
              <a:rPr lang="de-DE" sz="1200" dirty="0" err="1" smtClean="0">
                <a:latin typeface="Inter" panose="02000503000000020004" pitchFamily="2" charset="0"/>
              </a:rPr>
              <a:t>Neonatalogie</a:t>
            </a:r>
            <a:r>
              <a:rPr lang="de-DE" sz="1200" dirty="0" smtClean="0">
                <a:latin typeface="Inter" panose="02000503000000020004" pitchFamily="2" charset="0"/>
              </a:rPr>
              <a:t> und Wochenbettstation</a:t>
            </a:r>
          </a:p>
          <a:p>
            <a:endParaRPr lang="de-DE" dirty="0"/>
          </a:p>
        </p:txBody>
      </p:sp>
      <p:sp>
        <p:nvSpPr>
          <p:cNvPr id="4" name="Foliennummernplatzhalter 3"/>
          <p:cNvSpPr>
            <a:spLocks noGrp="1"/>
          </p:cNvSpPr>
          <p:nvPr>
            <p:ph type="sldNum" sz="quarter" idx="10"/>
          </p:nvPr>
        </p:nvSpPr>
        <p:spPr/>
        <p:txBody>
          <a:bodyPr/>
          <a:lstStyle/>
          <a:p>
            <a:fld id="{EB76CC90-A44C-4E13-BEC7-0F8CA1F95A1E}" type="slidenum">
              <a:rPr lang="en-US" smtClean="0"/>
              <a:pPr/>
              <a:t>4</a:t>
            </a:fld>
            <a:endParaRPr lang="en-US" dirty="0"/>
          </a:p>
        </p:txBody>
      </p:sp>
    </p:spTree>
    <p:extLst>
      <p:ext uri="{BB962C8B-B14F-4D97-AF65-F5344CB8AC3E}">
        <p14:creationId xmlns:p14="http://schemas.microsoft.com/office/powerpoint/2010/main" val="3127899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sz="1200" b="0" i="0" kern="1200" dirty="0">
                <a:solidFill>
                  <a:schemeClr val="accent2"/>
                </a:solidFill>
                <a:effectLst/>
                <a:latin typeface="Inter" panose="02000503000000020004" pitchFamily="2" charset="0"/>
                <a:ea typeface="Inter" panose="02000503000000020004" pitchFamily="2" charset="0"/>
                <a:cs typeface="+mn-cs"/>
              </a:rPr>
              <a:t>Wer in ein Flugzeug steigt, legt sein Leben vertrauensvoll in die Hände der Flugzeugbesatzung. Selbst wenn die Crew alles dafür tut, die Fluggäste sicher und wohlbehalten ans Ziel zu bringen, können Gefahrensituationen beim Fliegen auftreten. </a:t>
            </a:r>
          </a:p>
          <a:p>
            <a:pPr marL="0" indent="0">
              <a:buFont typeface="Arial" panose="020B0604020202020204" pitchFamily="34" charset="0"/>
              <a:buNone/>
            </a:pPr>
            <a:endParaRPr lang="de-DE" sz="1200" b="0" i="0" kern="1200" dirty="0">
              <a:solidFill>
                <a:schemeClr val="accent2"/>
              </a:solidFill>
              <a:effectLst/>
              <a:latin typeface="Inter" panose="02000503000000020004" pitchFamily="2" charset="0"/>
              <a:ea typeface="Inter" panose="02000503000000020004" pitchFamily="2" charset="0"/>
              <a:cs typeface="+mn-cs"/>
            </a:endParaRPr>
          </a:p>
          <a:p>
            <a:pPr marL="0" indent="0">
              <a:buFont typeface="Arial" panose="020B0604020202020204" pitchFamily="34" charset="0"/>
              <a:buNone/>
            </a:pPr>
            <a:r>
              <a:rPr lang="de-DE" sz="1200" b="0" i="0" kern="1200" dirty="0">
                <a:solidFill>
                  <a:schemeClr val="accent2"/>
                </a:solidFill>
                <a:effectLst/>
                <a:latin typeface="Inter" panose="02000503000000020004" pitchFamily="2" charset="0"/>
                <a:ea typeface="Inter" panose="02000503000000020004" pitchFamily="2" charset="0"/>
                <a:cs typeface="+mn-cs"/>
              </a:rPr>
              <a:t>Auch unter einer Geburt kann</a:t>
            </a:r>
            <a:r>
              <a:rPr lang="de-DE" sz="1200" b="0" i="0" kern="1200" baseline="0" dirty="0">
                <a:solidFill>
                  <a:schemeClr val="accent2"/>
                </a:solidFill>
                <a:effectLst/>
                <a:latin typeface="Inter" panose="02000503000000020004" pitchFamily="2" charset="0"/>
                <a:ea typeface="Inter" panose="02000503000000020004" pitchFamily="2" charset="0"/>
                <a:cs typeface="+mn-cs"/>
              </a:rPr>
              <a:t> nie ausgeschlossen werden, dass sich ein </a:t>
            </a:r>
            <a:r>
              <a:rPr lang="de-DE" sz="1200" b="0" i="0" kern="1200" dirty="0">
                <a:solidFill>
                  <a:schemeClr val="accent2"/>
                </a:solidFill>
                <a:effectLst/>
                <a:latin typeface="Inter" panose="02000503000000020004" pitchFamily="2" charset="0"/>
                <a:ea typeface="Inter" panose="02000503000000020004" pitchFamily="2" charset="0"/>
                <a:cs typeface="+mn-cs"/>
              </a:rPr>
              <a:t>unvorhersehbarer Notfall ereignet. Umso</a:t>
            </a:r>
            <a:r>
              <a:rPr lang="de-DE" sz="1200" b="0" i="0" kern="1200" baseline="0" dirty="0">
                <a:solidFill>
                  <a:schemeClr val="accent2"/>
                </a:solidFill>
                <a:effectLst/>
                <a:latin typeface="Inter" panose="02000503000000020004" pitchFamily="2" charset="0"/>
                <a:ea typeface="Inter" panose="02000503000000020004" pitchFamily="2" charset="0"/>
                <a:cs typeface="+mn-cs"/>
              </a:rPr>
              <a:t> wichtiger ist es, dass im Fall der Fälle jeder Handgriff sitzt! </a:t>
            </a:r>
          </a:p>
          <a:p>
            <a:pPr marL="0" indent="0">
              <a:buFont typeface="Arial" panose="020B0604020202020204" pitchFamily="34" charset="0"/>
              <a:buNone/>
            </a:pPr>
            <a:r>
              <a:rPr lang="de-DE" sz="1200" b="0" i="0" kern="1200" baseline="0" dirty="0">
                <a:solidFill>
                  <a:schemeClr val="accent2"/>
                </a:solidFill>
                <a:effectLst/>
                <a:latin typeface="Inter" panose="02000503000000020004" pitchFamily="2" charset="0"/>
                <a:ea typeface="Inter" panose="02000503000000020004" pitchFamily="2" charset="0"/>
                <a:cs typeface="+mn-cs"/>
              </a:rPr>
              <a:t>Dafür trainieren wir unsere </a:t>
            </a:r>
            <a:r>
              <a:rPr lang="de-DE" sz="1200" b="0" i="0" kern="1200" baseline="0" dirty="0" err="1">
                <a:solidFill>
                  <a:schemeClr val="accent2"/>
                </a:solidFill>
                <a:effectLst/>
                <a:latin typeface="Inter" panose="02000503000000020004" pitchFamily="2" charset="0"/>
                <a:ea typeface="Inter" panose="02000503000000020004" pitchFamily="2" charset="0"/>
                <a:cs typeface="+mn-cs"/>
              </a:rPr>
              <a:t>Mitarbeiter:innen</a:t>
            </a:r>
            <a:r>
              <a:rPr lang="de-DE" sz="1200" b="0" i="0" kern="1200" baseline="0" dirty="0">
                <a:solidFill>
                  <a:schemeClr val="accent2"/>
                </a:solidFill>
                <a:effectLst/>
                <a:latin typeface="Inter" panose="02000503000000020004" pitchFamily="2" charset="0"/>
                <a:ea typeface="Inter" panose="02000503000000020004" pitchFamily="2" charset="0"/>
                <a:cs typeface="+mn-cs"/>
              </a:rPr>
              <a:t> in allen Asklepios Kreißsälen.</a:t>
            </a:r>
            <a:endParaRPr lang="de-DE" sz="700" i="0" kern="1200" dirty="0">
              <a:solidFill>
                <a:schemeClr val="accent2"/>
              </a:solidFill>
              <a:effectLst/>
              <a:latin typeface="Inter" panose="02000503000000020004" pitchFamily="2" charset="0"/>
              <a:ea typeface="Inter" panose="02000503000000020004" pitchFamily="2" charset="0"/>
              <a:cs typeface="+mn-cs"/>
            </a:endParaRPr>
          </a:p>
          <a:p>
            <a:endParaRPr lang="de-DE" dirty="0">
              <a:latin typeface="Inter" panose="02000503000000020004" pitchFamily="2" charset="0"/>
              <a:ea typeface="Inter" panose="02000503000000020004" pitchFamily="2" charset="0"/>
            </a:endParaRPr>
          </a:p>
        </p:txBody>
      </p:sp>
      <p:sp>
        <p:nvSpPr>
          <p:cNvPr id="4" name="Foliennummernplatzhalter 3"/>
          <p:cNvSpPr>
            <a:spLocks noGrp="1"/>
          </p:cNvSpPr>
          <p:nvPr>
            <p:ph type="sldNum" sz="quarter" idx="10"/>
          </p:nvPr>
        </p:nvSpPr>
        <p:spPr/>
        <p:txBody>
          <a:bodyPr/>
          <a:lstStyle/>
          <a:p>
            <a:fld id="{4B92306A-0AB1-46AD-8629-156322E380D3}" type="slidenum">
              <a:rPr lang="de-DE" smtClean="0"/>
              <a:t>5</a:t>
            </a:fld>
            <a:endParaRPr lang="de-DE"/>
          </a:p>
        </p:txBody>
      </p:sp>
    </p:spTree>
    <p:extLst>
      <p:ext uri="{BB962C8B-B14F-4D97-AF65-F5344CB8AC3E}">
        <p14:creationId xmlns:p14="http://schemas.microsoft.com/office/powerpoint/2010/main" val="1258699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6</a:t>
            </a:fld>
            <a:endParaRPr lang="de-DE"/>
          </a:p>
        </p:txBody>
      </p:sp>
    </p:spTree>
    <p:extLst>
      <p:ext uri="{BB962C8B-B14F-4D97-AF65-F5344CB8AC3E}">
        <p14:creationId xmlns:p14="http://schemas.microsoft.com/office/powerpoint/2010/main" val="3013764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7</a:t>
            </a:fld>
            <a:endParaRPr lang="de-DE"/>
          </a:p>
        </p:txBody>
      </p:sp>
    </p:spTree>
    <p:extLst>
      <p:ext uri="{BB962C8B-B14F-4D97-AF65-F5344CB8AC3E}">
        <p14:creationId xmlns:p14="http://schemas.microsoft.com/office/powerpoint/2010/main" val="2704719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BFEBA4B-5082-42DA-9F27-BD55D5DD5A72}" type="slidenum">
              <a:rPr lang="de-DE" smtClean="0"/>
              <a:t>8</a:t>
            </a:fld>
            <a:endParaRPr lang="de-DE"/>
          </a:p>
        </p:txBody>
      </p:sp>
    </p:spTree>
    <p:extLst>
      <p:ext uri="{BB962C8B-B14F-4D97-AF65-F5344CB8AC3E}">
        <p14:creationId xmlns:p14="http://schemas.microsoft.com/office/powerpoint/2010/main" val="336143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9</a:t>
            </a:fld>
            <a:endParaRPr lang="de-DE"/>
          </a:p>
        </p:txBody>
      </p:sp>
    </p:spTree>
    <p:extLst>
      <p:ext uri="{BB962C8B-B14F-4D97-AF65-F5344CB8AC3E}">
        <p14:creationId xmlns:p14="http://schemas.microsoft.com/office/powerpoint/2010/main" val="508464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Ausstattung</a:t>
            </a:r>
          </a:p>
          <a:p>
            <a:r>
              <a:rPr lang="de-DE" b="0" dirty="0"/>
              <a:t>5 Kreißsäle,</a:t>
            </a:r>
            <a:r>
              <a:rPr lang="de-DE" b="0" baseline="0" dirty="0"/>
              <a:t> 3 Hebammen in jeder Schicht, Kreißsaal-OP gleich nebenan, Kinderärzte auch gleich nebenan, 1 Gebärbadewanne, 1 Entspannungsbad, mehrere Gebärhocker, Matratzen, Deckenseile</a:t>
            </a:r>
            <a:endParaRPr lang="de-DE" b="0" dirty="0"/>
          </a:p>
          <a:p>
            <a:r>
              <a:rPr lang="de-DE" b="1" dirty="0"/>
              <a:t>Ankommen im Kreißsaal</a:t>
            </a:r>
          </a:p>
          <a:p>
            <a:r>
              <a:rPr lang="de-DE" dirty="0"/>
              <a:t>Begleitung wartet draußen</a:t>
            </a:r>
          </a:p>
          <a:p>
            <a:r>
              <a:rPr lang="de-DE" dirty="0"/>
              <a:t>VU; CTG, Entscheidung über weiteren Werdegang, eventuelle auch noch mal nach Hause, </a:t>
            </a:r>
          </a:p>
          <a:p>
            <a:r>
              <a:rPr lang="de-DE" dirty="0"/>
              <a:t>Aufnahme auf Station im Familienzimmer/Kreißsaal,</a:t>
            </a:r>
            <a:r>
              <a:rPr lang="de-DE" baseline="0" dirty="0"/>
              <a:t> </a:t>
            </a:r>
          </a:p>
          <a:p>
            <a:r>
              <a:rPr lang="de-DE" baseline="0" dirty="0"/>
              <a:t>Möglichkeiten der Schmerzreduzierung Wärmekissen, Badewanne, Homöopathie, Pezziball, Medikamente, EDA</a:t>
            </a:r>
          </a:p>
          <a:p>
            <a:r>
              <a:rPr lang="de-DE" baseline="0" dirty="0"/>
              <a:t>Regelmäßige CTG-Kontrollen, viel Bewegung wichtig</a:t>
            </a:r>
          </a:p>
          <a:p>
            <a:endParaRPr lang="de-DE" dirty="0"/>
          </a:p>
          <a:p>
            <a:r>
              <a:rPr lang="de-DE" dirty="0"/>
              <a:t>Unterscheidung zwischen Geburtshilfe und nötiger Geburtsmedizin</a:t>
            </a:r>
          </a:p>
          <a:p>
            <a:endParaRPr lang="de-DE" dirty="0"/>
          </a:p>
          <a:p>
            <a:r>
              <a:rPr lang="de-DE" b="1" dirty="0"/>
              <a:t>Nach der Geburt</a:t>
            </a:r>
          </a:p>
          <a:p>
            <a:endParaRPr lang="de-DE" b="1" dirty="0"/>
          </a:p>
          <a:p>
            <a:r>
              <a:rPr lang="de-DE" b="0" dirty="0"/>
              <a:t>Mindestens eine Stunde </a:t>
            </a:r>
            <a:r>
              <a:rPr lang="de-DE" b="0" dirty="0" err="1"/>
              <a:t>bonden</a:t>
            </a:r>
            <a:endParaRPr lang="de-DE" b="0" dirty="0"/>
          </a:p>
          <a:p>
            <a:endParaRPr lang="de-DE" dirty="0"/>
          </a:p>
          <a:p>
            <a:r>
              <a:rPr lang="de-DE" dirty="0"/>
              <a:t>Wir respektieren die erste Lebensstunde ihres Kindes und ihrer Familie und unterstützen den Bindungsaufbau ihrer kleinen Familie indem wir das Kind in Ruhe ankommen lassen</a:t>
            </a:r>
            <a:r>
              <a:rPr lang="de-DE" baseline="0" dirty="0"/>
              <a:t> und sofort den direkten Haut- zu-Hautkontakt zwischen ihnen und ihrem Kind herstellen. </a:t>
            </a:r>
          </a:p>
          <a:p>
            <a:endParaRPr lang="de-DE" baseline="0" dirty="0"/>
          </a:p>
          <a:p>
            <a:r>
              <a:rPr lang="de-DE" baseline="0" dirty="0"/>
              <a:t>Wir sind uns bewusst wie wichtig der Prozess des möglichst langen nackten Hautkontakts und Ruhe für den Bindungsaufbau und den Stillprozess ihrer Familie ist und deshalb ist es uns ein Anliegen sie darin auch zu unterstützen </a:t>
            </a:r>
          </a:p>
          <a:p>
            <a:endParaRPr lang="de-DE" baseline="0" dirty="0"/>
          </a:p>
          <a:p>
            <a:r>
              <a:rPr lang="de-DE" baseline="0" dirty="0"/>
              <a:t>Kind an die Brust legen</a:t>
            </a:r>
          </a:p>
          <a:p>
            <a:endParaRPr lang="de-DE" dirty="0"/>
          </a:p>
        </p:txBody>
      </p:sp>
      <p:sp>
        <p:nvSpPr>
          <p:cNvPr id="4" name="Foliennummernplatzhalter 3"/>
          <p:cNvSpPr>
            <a:spLocks noGrp="1"/>
          </p:cNvSpPr>
          <p:nvPr>
            <p:ph type="sldNum" sz="quarter" idx="5"/>
          </p:nvPr>
        </p:nvSpPr>
        <p:spPr/>
        <p:txBody>
          <a:bodyPr/>
          <a:lstStyle/>
          <a:p>
            <a:fld id="{1BFEBA4B-5082-42DA-9F27-BD55D5DD5A72}" type="slidenum">
              <a:rPr lang="de-DE" smtClean="0"/>
              <a:t>10</a:t>
            </a:fld>
            <a:endParaRPr lang="de-DE"/>
          </a:p>
        </p:txBody>
      </p:sp>
    </p:spTree>
    <p:extLst>
      <p:ext uri="{BB962C8B-B14F-4D97-AF65-F5344CB8AC3E}">
        <p14:creationId xmlns:p14="http://schemas.microsoft.com/office/powerpoint/2010/main" val="38484967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22.svg"/><Relationship Id="rId18" Type="http://schemas.openxmlformats.org/officeDocument/2006/relationships/image" Target="../media/image27.svg"/><Relationship Id="rId3" Type="http://schemas.openxmlformats.org/officeDocument/2006/relationships/image" Target="../media/image18.svg"/><Relationship Id="rId7" Type="http://schemas.openxmlformats.org/officeDocument/2006/relationships/image" Target="../media/image20.svg"/><Relationship Id="rId12" Type="http://schemas.openxmlformats.org/officeDocument/2006/relationships/image" Target="../media/image11.png"/><Relationship Id="rId17" Type="http://schemas.openxmlformats.org/officeDocument/2006/relationships/image" Target="../media/image14.png"/><Relationship Id="rId2" Type="http://schemas.openxmlformats.org/officeDocument/2006/relationships/image" Target="../media/image9.png"/><Relationship Id="rId16"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6.svg"/><Relationship Id="rId5" Type="http://schemas.openxmlformats.org/officeDocument/2006/relationships/image" Target="../media/image4.svg"/><Relationship Id="rId15" Type="http://schemas.openxmlformats.org/officeDocument/2006/relationships/image" Target="../media/image24.svg"/><Relationship Id="rId10"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6.svg"/><Relationship Id="rId14" Type="http://schemas.openxmlformats.org/officeDocument/2006/relationships/image" Target="../media/image1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 dunkel">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2750" y="1806139"/>
            <a:ext cx="11366500" cy="3245724"/>
          </a:xfrm>
        </p:spPr>
        <p:txBody>
          <a:bodyPr anchor="ctr"/>
          <a:lstStyle>
            <a:lvl1pPr algn="ctr">
              <a:defRPr sz="5000">
                <a:solidFill>
                  <a:schemeClr val="bg1"/>
                </a:solidFill>
              </a:defRPr>
            </a:lvl1pPr>
          </a:lstStyle>
          <a:p>
            <a:r>
              <a:rPr lang="de-DE" noProof="0" dirty="0"/>
              <a:t>Präsentationstitel einfügen</a:t>
            </a:r>
          </a:p>
        </p:txBody>
      </p:sp>
      <p:sp>
        <p:nvSpPr>
          <p:cNvPr id="3" name="Subtitle 2"/>
          <p:cNvSpPr>
            <a:spLocks noGrp="1"/>
          </p:cNvSpPr>
          <p:nvPr>
            <p:ph type="subTitle" idx="1" hasCustomPrompt="1"/>
          </p:nvPr>
        </p:nvSpPr>
        <p:spPr>
          <a:xfrm>
            <a:off x="1524000" y="5891484"/>
            <a:ext cx="9144000" cy="453754"/>
          </a:xfrm>
        </p:spPr>
        <p:txBody>
          <a:bodyPr anchor="b"/>
          <a:lstStyle>
            <a:lvl1pPr marL="0" indent="0" algn="ctr">
              <a:buNone/>
              <a:defRPr sz="1800">
                <a:solidFill>
                  <a:schemeClr val="bg1"/>
                </a:solidFill>
              </a:defRPr>
            </a:lvl1pPr>
            <a:lvl2pPr marL="456963" indent="0" algn="ctr">
              <a:buNone/>
              <a:defRPr sz="1999"/>
            </a:lvl2pPr>
            <a:lvl3pPr marL="913923" indent="0" algn="ctr">
              <a:buNone/>
              <a:defRPr sz="1799"/>
            </a:lvl3pPr>
            <a:lvl4pPr marL="1370889" indent="0" algn="ctr">
              <a:buNone/>
              <a:defRPr sz="1599"/>
            </a:lvl4pPr>
            <a:lvl5pPr marL="1827852" indent="0" algn="ctr">
              <a:buNone/>
              <a:defRPr sz="1599"/>
            </a:lvl5pPr>
            <a:lvl6pPr marL="2284812" indent="0" algn="ctr">
              <a:buNone/>
              <a:defRPr sz="1599"/>
            </a:lvl6pPr>
            <a:lvl7pPr marL="2741775" indent="0" algn="ctr">
              <a:buNone/>
              <a:defRPr sz="1599"/>
            </a:lvl7pPr>
            <a:lvl8pPr marL="3198740" indent="0" algn="ctr">
              <a:buNone/>
              <a:defRPr sz="1599"/>
            </a:lvl8pPr>
            <a:lvl9pPr marL="3655703" indent="0" algn="ctr">
              <a:buNone/>
              <a:defRPr sz="1599"/>
            </a:lvl9pPr>
          </a:lstStyle>
          <a:p>
            <a:r>
              <a:rPr lang="de-DE" noProof="0"/>
              <a:t>Untertitel bearbeiten</a:t>
            </a:r>
          </a:p>
        </p:txBody>
      </p:sp>
      <p:pic>
        <p:nvPicPr>
          <p:cNvPr id="7" name="Grafik 6">
            <a:extLst>
              <a:ext uri="{FF2B5EF4-FFF2-40B4-BE49-F238E27FC236}">
                <a16:creationId xmlns:a16="http://schemas.microsoft.com/office/drawing/2014/main" id="{A1EE2EE1-1EA6-4940-853C-46CC8CE45B6E}"/>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1" y="512764"/>
            <a:ext cx="3599997" cy="961510"/>
          </a:xfrm>
          <a:prstGeom prst="rect">
            <a:avLst/>
          </a:prstGeom>
        </p:spPr>
      </p:pic>
      <p:pic>
        <p:nvPicPr>
          <p:cNvPr id="5" name="Grafik 4">
            <a:extLst>
              <a:ext uri="{FF2B5EF4-FFF2-40B4-BE49-F238E27FC236}">
                <a16:creationId xmlns:a16="http://schemas.microsoft.com/office/drawing/2014/main" id="{C3A44DFA-A032-A812-495A-86E921CA49F8}"/>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4" y="512764"/>
            <a:ext cx="3599997" cy="961510"/>
          </a:xfrm>
          <a:prstGeom prst="rect">
            <a:avLst/>
          </a:prstGeom>
        </p:spPr>
      </p:pic>
      <p:sp>
        <p:nvSpPr>
          <p:cNvPr id="4" name="Textfeld 3">
            <a:extLst>
              <a:ext uri="{FF2B5EF4-FFF2-40B4-BE49-F238E27FC236}">
                <a16:creationId xmlns:a16="http://schemas.microsoft.com/office/drawing/2014/main" id="{4FBA5DD4-B971-AD94-7889-9640BC9A75C6}"/>
              </a:ext>
            </a:extLst>
          </p:cNvPr>
          <p:cNvSpPr txBox="1"/>
          <p:nvPr userDrawn="1"/>
        </p:nvSpPr>
        <p:spPr>
          <a:xfrm>
            <a:off x="2871019" y="766916"/>
            <a:ext cx="0" cy="0"/>
          </a:xfrm>
          <a:prstGeom prst="rect">
            <a:avLst/>
          </a:prstGeom>
          <a:noFill/>
        </p:spPr>
        <p:txBody>
          <a:bodyPr wrap="none" lIns="0" tIns="0" rIns="0" bIns="0" rtlCol="0">
            <a:noAutofit/>
          </a:bodyPr>
          <a:lstStyle/>
          <a:p>
            <a:pPr algn="l">
              <a:lnSpc>
                <a:spcPct val="90000"/>
              </a:lnSpc>
              <a:spcAft>
                <a:spcPts val="900"/>
              </a:spcAft>
            </a:pPr>
            <a:endParaRPr lang="de-DE" sz="1800" dirty="0" err="1">
              <a:solidFill>
                <a:schemeClr val="tx2"/>
              </a:solidFill>
            </a:endParaRPr>
          </a:p>
        </p:txBody>
      </p:sp>
    </p:spTree>
    <p:extLst>
      <p:ext uri="{BB962C8B-B14F-4D97-AF65-F5344CB8AC3E}">
        <p14:creationId xmlns:p14="http://schemas.microsoft.com/office/powerpoint/2010/main" val="167650514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enner dezent hell">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469"/>
            <a:ext cx="8529922" cy="4635045"/>
          </a:xfrm>
        </p:spPr>
        <p:txBody>
          <a:bodyPr anchor="t"/>
          <a:lstStyle>
            <a:lvl1pPr algn="l">
              <a:defRPr sz="6000">
                <a:solidFill>
                  <a:schemeClr val="tx1"/>
                </a:solidFill>
              </a:defRPr>
            </a:lvl1pPr>
          </a:lstStyle>
          <a:p>
            <a:r>
              <a:rPr lang="de-DE" noProof="0"/>
              <a:t>Folientitel bearbeiten</a:t>
            </a:r>
          </a:p>
        </p:txBody>
      </p:sp>
    </p:spTree>
    <p:extLst>
      <p:ext uri="{BB962C8B-B14F-4D97-AF65-F5344CB8AC3E}">
        <p14:creationId xmlns:p14="http://schemas.microsoft.com/office/powerpoint/2010/main" val="224531634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Slide">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10880" y="1521184"/>
            <a:ext cx="6178854" cy="3817442"/>
          </a:xfrm>
        </p:spPr>
        <p:txBody>
          <a:bodyPr anchor="ctr"/>
          <a:lstStyle>
            <a:lvl1pPr marL="0" indent="0">
              <a:buNone/>
              <a:defRPr sz="2400" b="1">
                <a:solidFill>
                  <a:schemeClr val="tx1"/>
                </a:solidFill>
              </a:defRPr>
            </a:lvl1pPr>
            <a:lvl2pPr marL="456963" indent="0">
              <a:buNone/>
              <a:defRPr sz="1999">
                <a:solidFill>
                  <a:schemeClr val="tx1">
                    <a:tint val="75000"/>
                  </a:schemeClr>
                </a:solidFill>
              </a:defRPr>
            </a:lvl2pPr>
            <a:lvl3pPr marL="913923" indent="0">
              <a:buNone/>
              <a:defRPr sz="1799">
                <a:solidFill>
                  <a:schemeClr val="tx1">
                    <a:tint val="75000"/>
                  </a:schemeClr>
                </a:solidFill>
              </a:defRPr>
            </a:lvl3pPr>
            <a:lvl4pPr marL="1370889" indent="0">
              <a:buNone/>
              <a:defRPr sz="1599">
                <a:solidFill>
                  <a:schemeClr val="tx1">
                    <a:tint val="75000"/>
                  </a:schemeClr>
                </a:solidFill>
              </a:defRPr>
            </a:lvl4pPr>
            <a:lvl5pPr marL="1827852" indent="0">
              <a:buNone/>
              <a:defRPr sz="1599">
                <a:solidFill>
                  <a:schemeClr val="tx1">
                    <a:tint val="75000"/>
                  </a:schemeClr>
                </a:solidFill>
              </a:defRPr>
            </a:lvl5pPr>
            <a:lvl6pPr marL="2284812" indent="0">
              <a:buNone/>
              <a:defRPr sz="1599">
                <a:solidFill>
                  <a:schemeClr val="tx1">
                    <a:tint val="75000"/>
                  </a:schemeClr>
                </a:solidFill>
              </a:defRPr>
            </a:lvl6pPr>
            <a:lvl7pPr marL="2741775" indent="0">
              <a:buNone/>
              <a:defRPr sz="1599">
                <a:solidFill>
                  <a:schemeClr val="tx1">
                    <a:tint val="75000"/>
                  </a:schemeClr>
                </a:solidFill>
              </a:defRPr>
            </a:lvl7pPr>
            <a:lvl8pPr marL="3198740" indent="0">
              <a:buNone/>
              <a:defRPr sz="1599">
                <a:solidFill>
                  <a:schemeClr val="tx1">
                    <a:tint val="75000"/>
                  </a:schemeClr>
                </a:solidFill>
              </a:defRPr>
            </a:lvl8pPr>
            <a:lvl9pPr marL="3655703" indent="0">
              <a:buNone/>
              <a:defRPr sz="1599">
                <a:solidFill>
                  <a:schemeClr val="tx1">
                    <a:tint val="75000"/>
                  </a:schemeClr>
                </a:solidFill>
              </a:defRPr>
            </a:lvl9pPr>
          </a:lstStyle>
          <a:p>
            <a:pPr lvl="0"/>
            <a:r>
              <a:rPr lang="de-DE" noProof="0"/>
              <a:t>Text einfügen</a:t>
            </a:r>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D4815F0-3C69-42D1-AEF9-7FA89145FB3A}" type="slidenum">
              <a:rPr lang="de-DE" smtClean="0"/>
              <a:t>‹Nr.›</a:t>
            </a:fld>
            <a:endParaRPr lang="de-DE"/>
          </a:p>
        </p:txBody>
      </p:sp>
      <p:sp>
        <p:nvSpPr>
          <p:cNvPr id="19" name="Title 18">
            <a:extLst>
              <a:ext uri="{FF2B5EF4-FFF2-40B4-BE49-F238E27FC236}">
                <a16:creationId xmlns:a16="http://schemas.microsoft.com/office/drawing/2014/main" id="{B47DF7D0-E13C-497A-8A71-C5A8B4D7F67C}"/>
              </a:ext>
            </a:extLst>
          </p:cNvPr>
          <p:cNvSpPr>
            <a:spLocks noGrp="1"/>
          </p:cNvSpPr>
          <p:nvPr>
            <p:ph type="title" hasCustomPrompt="1"/>
          </p:nvPr>
        </p:nvSpPr>
        <p:spPr/>
        <p:txBody>
          <a:bodyPr/>
          <a:lstStyle/>
          <a:p>
            <a:r>
              <a:rPr lang="de-DE" noProof="0"/>
              <a:t>Folientitel bearbeiten</a:t>
            </a:r>
          </a:p>
        </p:txBody>
      </p:sp>
    </p:spTree>
    <p:extLst>
      <p:ext uri="{BB962C8B-B14F-4D97-AF65-F5344CB8AC3E}">
        <p14:creationId xmlns:p14="http://schemas.microsoft.com/office/powerpoint/2010/main" val="3138640495"/>
      </p:ext>
    </p:extLst>
  </p:cSld>
  <p:clrMapOvr>
    <a:masterClrMapping/>
  </p:clrMapOvr>
  <p:transition>
    <p:fade/>
  </p:transition>
  <p:extLst>
    <p:ext uri="{DCECCB84-F9BA-43D5-87BE-67443E8EF086}">
      <p15:sldGuideLst xmlns:p15="http://schemas.microsoft.com/office/powerpoint/2012/main">
        <p15:guide id="1" pos="415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0878" y="512498"/>
            <a:ext cx="11368018" cy="776038"/>
          </a:xfrm>
        </p:spPr>
        <p:txBody>
          <a:bodyPr/>
          <a:lstStyle/>
          <a:p>
            <a:r>
              <a:rPr lang="de-DE" noProof="0" dirty="0"/>
              <a:t>Folientitel bearbeiten</a:t>
            </a:r>
          </a:p>
        </p:txBody>
      </p:sp>
      <p:sp>
        <p:nvSpPr>
          <p:cNvPr id="3" name="Content Placeholder 2"/>
          <p:cNvSpPr>
            <a:spLocks noGrp="1"/>
          </p:cNvSpPr>
          <p:nvPr>
            <p:ph idx="1" hasCustomPrompt="1"/>
          </p:nvPr>
        </p:nvSpPr>
        <p:spPr>
          <a:xfrm>
            <a:off x="410880" y="1521182"/>
            <a:ext cx="8529920" cy="4517348"/>
          </a:xfrm>
        </p:spPr>
        <p:txBody>
          <a:bodyPr/>
          <a:lstStyle>
            <a:lvl1pPr>
              <a:defRPr sz="1800"/>
            </a:lvl1pPr>
            <a:lvl2pPr>
              <a:defRPr sz="1800"/>
            </a:lvl2pPr>
            <a:lvl3pPr>
              <a:defRPr sz="1800"/>
            </a:lvl3pPr>
            <a:lvl4pPr>
              <a:defRPr sz="1600"/>
            </a:lvl4pPr>
            <a:lvl5pPr>
              <a:defRPr sz="1600"/>
            </a:lvl5p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D4815F0-3C69-42D1-AEF9-7FA89145FB3A}" type="slidenum">
              <a:rPr lang="de-DE" smtClean="0"/>
              <a:t>‹Nr.›</a:t>
            </a:fld>
            <a:endParaRPr lang="de-DE"/>
          </a:p>
        </p:txBody>
      </p:sp>
    </p:spTree>
    <p:extLst>
      <p:ext uri="{BB962C8B-B14F-4D97-AF65-F5344CB8AC3E}">
        <p14:creationId xmlns:p14="http://schemas.microsoft.com/office/powerpoint/2010/main" val="2476351248"/>
      </p:ext>
    </p:extLst>
  </p:cSld>
  <p:clrMapOvr>
    <a:masterClrMapping/>
  </p:clrMapOvr>
  <p:transition>
    <p:fade/>
  </p:transition>
  <p:extLst>
    <p:ext uri="{DCECCB84-F9BA-43D5-87BE-67443E8EF086}">
      <p15:sldGuideLst xmlns:p15="http://schemas.microsoft.com/office/powerpoint/2012/main">
        <p15:guide id="1" pos="415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el und Inhalt dunkel">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0878" y="512498"/>
            <a:ext cx="11368018" cy="776038"/>
          </a:xfrm>
        </p:spPr>
        <p:txBody>
          <a:bodyPr/>
          <a:lstStyle>
            <a:lvl1pPr>
              <a:defRPr>
                <a:solidFill>
                  <a:schemeClr val="bg1"/>
                </a:solidFill>
              </a:defRPr>
            </a:lvl1pPr>
          </a:lstStyle>
          <a:p>
            <a:r>
              <a:rPr lang="de-DE" noProof="0"/>
              <a:t>Folientitel bearbeiten</a:t>
            </a:r>
          </a:p>
        </p:txBody>
      </p:sp>
      <p:sp>
        <p:nvSpPr>
          <p:cNvPr id="3" name="Content Placeholder 2"/>
          <p:cNvSpPr>
            <a:spLocks noGrp="1"/>
          </p:cNvSpPr>
          <p:nvPr>
            <p:ph idx="1" hasCustomPrompt="1"/>
          </p:nvPr>
        </p:nvSpPr>
        <p:spPr>
          <a:xfrm>
            <a:off x="410880" y="1521182"/>
            <a:ext cx="8529920" cy="4517348"/>
          </a:xfrm>
        </p:spPr>
        <p:txBody>
          <a:bodyPr/>
          <a:lstStyle>
            <a:lvl1pPr>
              <a:defRPr sz="1800">
                <a:solidFill>
                  <a:schemeClr val="bg1"/>
                </a:solidFill>
              </a:defRPr>
            </a:lvl1pPr>
            <a:lvl2pPr>
              <a:defRPr sz="1800">
                <a:solidFill>
                  <a:schemeClr val="bg1"/>
                </a:solidFill>
              </a:defRPr>
            </a:lvl2pPr>
            <a:lvl3pPr>
              <a:defRPr sz="1800">
                <a:solidFill>
                  <a:srgbClr val="00E487"/>
                </a:solidFill>
              </a:defRPr>
            </a:lvl3pPr>
            <a:lvl4pPr>
              <a:buClr>
                <a:schemeClr val="accent5"/>
              </a:buClr>
              <a:defRPr sz="1600">
                <a:solidFill>
                  <a:schemeClr val="bg1"/>
                </a:solidFill>
              </a:defRPr>
            </a:lvl4pPr>
            <a:lvl5pPr>
              <a:buClr>
                <a:schemeClr val="accent5"/>
              </a:buClr>
              <a:defRPr sz="1600">
                <a:solidFill>
                  <a:schemeClr val="bg1"/>
                </a:solidFill>
              </a:defRPr>
            </a:lvl5pPr>
          </a:lstStyle>
          <a:p>
            <a:pPr lvl="0"/>
            <a:r>
              <a:rPr lang="de-DE" noProof="0" dirty="0"/>
              <a:t>Formatvorlage des Textmasters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endParaRPr lang="de-DE"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pic>
        <p:nvPicPr>
          <p:cNvPr id="7" name="Grafik 6">
            <a:extLst>
              <a:ext uri="{FF2B5EF4-FFF2-40B4-BE49-F238E27FC236}">
                <a16:creationId xmlns:a16="http://schemas.microsoft.com/office/drawing/2014/main" id="{C8C8BA7B-9FA3-DC60-AECD-73B981AF8366}"/>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0" y="255273"/>
            <a:ext cx="520812" cy="518998"/>
          </a:xfrm>
          <a:prstGeom prst="rect">
            <a:avLst/>
          </a:prstGeom>
        </p:spPr>
      </p:pic>
      <p:pic>
        <p:nvPicPr>
          <p:cNvPr id="8" name="Grafik 7">
            <a:extLst>
              <a:ext uri="{FF2B5EF4-FFF2-40B4-BE49-F238E27FC236}">
                <a16:creationId xmlns:a16="http://schemas.microsoft.com/office/drawing/2014/main" id="{4A70DC20-9D90-120B-33C3-D3D3DB34903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477199157"/>
      </p:ext>
    </p:extLst>
  </p:cSld>
  <p:clrMapOvr>
    <a:masterClrMapping/>
  </p:clrMapOvr>
  <p:transition>
    <p:fade/>
  </p:transition>
  <p:extLst>
    <p:ext uri="{DCECCB84-F9BA-43D5-87BE-67443E8EF086}">
      <p15:sldGuideLst xmlns:p15="http://schemas.microsoft.com/office/powerpoint/2012/main">
        <p15:guide id="1" pos="415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10878" y="1521183"/>
            <a:ext cx="5292112" cy="4517348"/>
          </a:xfrm>
        </p:spPr>
        <p:txBody>
          <a:bodyPr/>
          <a:lstStyle>
            <a:lvl6pPr marL="509209" indent="0">
              <a:buNone/>
              <a:defRPr/>
            </a:lvl6p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4" name="Content Placeholder 3"/>
          <p:cNvSpPr>
            <a:spLocks noGrp="1"/>
          </p:cNvSpPr>
          <p:nvPr>
            <p:ph sz="half" idx="2" hasCustomPrompt="1"/>
          </p:nvPr>
        </p:nvSpPr>
        <p:spPr>
          <a:xfrm>
            <a:off x="6486789" y="1521183"/>
            <a:ext cx="5292112" cy="4517348"/>
          </a:xfrm>
        </p:spPr>
        <p:txBody>
          <a:body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D4815F0-3C69-42D1-AEF9-7FA89145FB3A}" type="slidenum">
              <a:rPr lang="de-DE" smtClean="0"/>
              <a:t>‹Nr.›</a:t>
            </a:fld>
            <a:endParaRPr lang="de-DE"/>
          </a:p>
        </p:txBody>
      </p:sp>
      <p:sp>
        <p:nvSpPr>
          <p:cNvPr id="8" name="Title 7">
            <a:extLst>
              <a:ext uri="{FF2B5EF4-FFF2-40B4-BE49-F238E27FC236}">
                <a16:creationId xmlns:a16="http://schemas.microsoft.com/office/drawing/2014/main" id="{2BEC790B-BB37-46AF-9CC2-582F081B6401}"/>
              </a:ext>
            </a:extLst>
          </p:cNvPr>
          <p:cNvSpPr>
            <a:spLocks noGrp="1"/>
          </p:cNvSpPr>
          <p:nvPr>
            <p:ph type="title" hasCustomPrompt="1"/>
          </p:nvPr>
        </p:nvSpPr>
        <p:spPr/>
        <p:txBody>
          <a:bodyPr/>
          <a:lstStyle/>
          <a:p>
            <a:r>
              <a:rPr lang="de-DE" noProof="0"/>
              <a:t>Folientitel bearbeiten</a:t>
            </a:r>
          </a:p>
        </p:txBody>
      </p:sp>
    </p:spTree>
    <p:extLst>
      <p:ext uri="{BB962C8B-B14F-4D97-AF65-F5344CB8AC3E}">
        <p14:creationId xmlns:p14="http://schemas.microsoft.com/office/powerpoint/2010/main" val="8665985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und Bild rechts">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23EE699-16B4-4E6C-852E-7A2C3D133E42}"/>
              </a:ext>
            </a:extLst>
          </p:cNvPr>
          <p:cNvSpPr>
            <a:spLocks noGrp="1"/>
          </p:cNvSpPr>
          <p:nvPr>
            <p:ph type="pic" sz="quarter" idx="13"/>
          </p:nvPr>
        </p:nvSpPr>
        <p:spPr>
          <a:xfrm>
            <a:off x="6096906" y="2"/>
            <a:ext cx="6095094" cy="6858000"/>
          </a:xfrm>
          <a:solidFill>
            <a:schemeClr val="bg1">
              <a:lumMod val="85000"/>
            </a:schemeClr>
          </a:solidFill>
        </p:spPr>
        <p:txBody>
          <a:bodyPr/>
          <a:lstStyle/>
          <a:p>
            <a:r>
              <a:rPr lang="de-DE" noProof="0"/>
              <a:t>Bild durch Klicken auf Symbol hinzufügen</a:t>
            </a:r>
          </a:p>
        </p:txBody>
      </p:sp>
      <p:sp>
        <p:nvSpPr>
          <p:cNvPr id="2" name="Title 1"/>
          <p:cNvSpPr>
            <a:spLocks noGrp="1"/>
          </p:cNvSpPr>
          <p:nvPr>
            <p:ph type="title" hasCustomPrompt="1"/>
          </p:nvPr>
        </p:nvSpPr>
        <p:spPr>
          <a:xfrm>
            <a:off x="410878" y="512498"/>
            <a:ext cx="5292112" cy="776038"/>
          </a:xfrm>
        </p:spPr>
        <p:txBody>
          <a:bodyPr/>
          <a:lstStyle/>
          <a:p>
            <a:r>
              <a:rPr lang="de-DE" noProof="0"/>
              <a:t>Folientitel bearbeiten</a:t>
            </a:r>
          </a:p>
        </p:txBody>
      </p:sp>
      <p:sp>
        <p:nvSpPr>
          <p:cNvPr id="3" name="Content Placeholder 2"/>
          <p:cNvSpPr>
            <a:spLocks noGrp="1"/>
          </p:cNvSpPr>
          <p:nvPr>
            <p:ph sz="half" idx="1" hasCustomPrompt="1"/>
          </p:nvPr>
        </p:nvSpPr>
        <p:spPr>
          <a:xfrm>
            <a:off x="410878" y="1521183"/>
            <a:ext cx="5292112" cy="4517348"/>
          </a:xfrm>
        </p:spPr>
        <p:txBody>
          <a:body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D4815F0-3C69-42D1-AEF9-7FA89145FB3A}" type="slidenum">
              <a:rPr lang="de-DE" smtClean="0"/>
              <a:t>‹Nr.›</a:t>
            </a:fld>
            <a:endParaRPr lang="de-DE"/>
          </a:p>
        </p:txBody>
      </p:sp>
      <p:pic>
        <p:nvPicPr>
          <p:cNvPr id="10" name="Grafik 9">
            <a:extLst>
              <a:ext uri="{FF2B5EF4-FFF2-40B4-BE49-F238E27FC236}">
                <a16:creationId xmlns:a16="http://schemas.microsoft.com/office/drawing/2014/main" id="{68EA99CA-FB9D-88F6-1B98-01DBF94D14E6}"/>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11422050" y="255273"/>
            <a:ext cx="520812" cy="518997"/>
          </a:xfrm>
          <a:prstGeom prst="rect">
            <a:avLst/>
          </a:prstGeom>
        </p:spPr>
      </p:pic>
      <p:pic>
        <p:nvPicPr>
          <p:cNvPr id="9" name="Grafik 8">
            <a:extLst>
              <a:ext uri="{FF2B5EF4-FFF2-40B4-BE49-F238E27FC236}">
                <a16:creationId xmlns:a16="http://schemas.microsoft.com/office/drawing/2014/main" id="{8DBDE511-CD6D-478E-9EDD-39828B52B79D}"/>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11422051" y="255273"/>
            <a:ext cx="520812" cy="518997"/>
          </a:xfrm>
          <a:prstGeom prst="rect">
            <a:avLst/>
          </a:prstGeom>
        </p:spPr>
      </p:pic>
    </p:spTree>
    <p:extLst>
      <p:ext uri="{BB962C8B-B14F-4D97-AF65-F5344CB8AC3E}">
        <p14:creationId xmlns:p14="http://schemas.microsoft.com/office/powerpoint/2010/main" val="54939948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und Bild links">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23EE699-16B4-4E6C-852E-7A2C3D133E42}"/>
              </a:ext>
            </a:extLst>
          </p:cNvPr>
          <p:cNvSpPr>
            <a:spLocks noGrp="1"/>
          </p:cNvSpPr>
          <p:nvPr>
            <p:ph type="pic" sz="quarter" idx="13"/>
          </p:nvPr>
        </p:nvSpPr>
        <p:spPr>
          <a:xfrm>
            <a:off x="2" y="-1"/>
            <a:ext cx="6095094" cy="6858000"/>
          </a:xfrm>
          <a:solidFill>
            <a:schemeClr val="bg1">
              <a:lumMod val="85000"/>
            </a:schemeClr>
          </a:solidFill>
        </p:spPr>
        <p:txBody>
          <a:bodyPr/>
          <a:lstStyle/>
          <a:p>
            <a:r>
              <a:rPr lang="de-DE" noProof="0"/>
              <a:t>Bild durch Klicken auf Symbol hinzufügen</a:t>
            </a:r>
          </a:p>
        </p:txBody>
      </p:sp>
      <p:sp>
        <p:nvSpPr>
          <p:cNvPr id="2" name="Title 1"/>
          <p:cNvSpPr>
            <a:spLocks noGrp="1"/>
          </p:cNvSpPr>
          <p:nvPr>
            <p:ph type="title" hasCustomPrompt="1"/>
          </p:nvPr>
        </p:nvSpPr>
        <p:spPr>
          <a:xfrm>
            <a:off x="6504203" y="512498"/>
            <a:ext cx="5274693" cy="776038"/>
          </a:xfrm>
        </p:spPr>
        <p:txBody>
          <a:bodyPr/>
          <a:lstStyle/>
          <a:p>
            <a:r>
              <a:rPr lang="de-DE" noProof="0"/>
              <a:t>Folientitel bearbeiten</a:t>
            </a:r>
          </a:p>
        </p:txBody>
      </p:sp>
      <p:sp>
        <p:nvSpPr>
          <p:cNvPr id="3" name="Content Placeholder 2"/>
          <p:cNvSpPr>
            <a:spLocks noGrp="1"/>
          </p:cNvSpPr>
          <p:nvPr>
            <p:ph sz="half" idx="1" hasCustomPrompt="1"/>
          </p:nvPr>
        </p:nvSpPr>
        <p:spPr>
          <a:xfrm>
            <a:off x="6504203" y="1521183"/>
            <a:ext cx="5274693" cy="4517348"/>
          </a:xfrm>
        </p:spPr>
        <p:txBody>
          <a:body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D4815F0-3C69-42D1-AEF9-7FA89145FB3A}" type="slidenum">
              <a:rPr lang="de-DE" smtClean="0"/>
              <a:t>‹Nr.›</a:t>
            </a:fld>
            <a:endParaRPr lang="de-DE"/>
          </a:p>
        </p:txBody>
      </p:sp>
    </p:spTree>
    <p:extLst>
      <p:ext uri="{BB962C8B-B14F-4D97-AF65-F5344CB8AC3E}">
        <p14:creationId xmlns:p14="http://schemas.microsoft.com/office/powerpoint/2010/main" val="65930633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Aussage und Bild rechts">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23EE699-16B4-4E6C-852E-7A2C3D133E42}"/>
              </a:ext>
            </a:extLst>
          </p:cNvPr>
          <p:cNvSpPr>
            <a:spLocks noGrp="1"/>
          </p:cNvSpPr>
          <p:nvPr>
            <p:ph type="pic" sz="quarter" idx="13"/>
          </p:nvPr>
        </p:nvSpPr>
        <p:spPr>
          <a:xfrm>
            <a:off x="6096906" y="3429905"/>
            <a:ext cx="6095094" cy="3428095"/>
          </a:xfrm>
          <a:solidFill>
            <a:schemeClr val="bg1">
              <a:lumMod val="85000"/>
            </a:schemeClr>
          </a:solidFill>
        </p:spPr>
        <p:txBody>
          <a:bodyPr/>
          <a:lstStyle/>
          <a:p>
            <a:r>
              <a:rPr lang="de-DE" noProof="0"/>
              <a:t>Bild durch Klicken auf Symbol hinzufügen</a:t>
            </a:r>
          </a:p>
        </p:txBody>
      </p:sp>
      <p:sp>
        <p:nvSpPr>
          <p:cNvPr id="2" name="Title 1"/>
          <p:cNvSpPr>
            <a:spLocks noGrp="1"/>
          </p:cNvSpPr>
          <p:nvPr>
            <p:ph type="title" hasCustomPrompt="1"/>
          </p:nvPr>
        </p:nvSpPr>
        <p:spPr>
          <a:xfrm>
            <a:off x="410878" y="512498"/>
            <a:ext cx="5292112" cy="776038"/>
          </a:xfrm>
        </p:spPr>
        <p:txBody>
          <a:bodyPr/>
          <a:lstStyle/>
          <a:p>
            <a:r>
              <a:rPr lang="de-DE" noProof="0"/>
              <a:t>Folientitel bearbeiten</a:t>
            </a:r>
          </a:p>
        </p:txBody>
      </p:sp>
      <p:sp>
        <p:nvSpPr>
          <p:cNvPr id="3" name="Content Placeholder 2"/>
          <p:cNvSpPr>
            <a:spLocks noGrp="1"/>
          </p:cNvSpPr>
          <p:nvPr>
            <p:ph sz="half" idx="1" hasCustomPrompt="1"/>
          </p:nvPr>
        </p:nvSpPr>
        <p:spPr>
          <a:xfrm>
            <a:off x="410878" y="1521183"/>
            <a:ext cx="5292112" cy="4517348"/>
          </a:xfrm>
        </p:spPr>
        <p:txBody>
          <a:body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D4815F0-3C69-42D1-AEF9-7FA89145FB3A}" type="slidenum">
              <a:rPr lang="de-DE" smtClean="0"/>
              <a:t>‹Nr.›</a:t>
            </a:fld>
            <a:endParaRPr lang="de-DE"/>
          </a:p>
        </p:txBody>
      </p:sp>
      <p:sp>
        <p:nvSpPr>
          <p:cNvPr id="5" name="Text Placeholder 4">
            <a:extLst>
              <a:ext uri="{FF2B5EF4-FFF2-40B4-BE49-F238E27FC236}">
                <a16:creationId xmlns:a16="http://schemas.microsoft.com/office/drawing/2014/main" id="{F57219E9-6258-4F28-A57E-2D2A7A1479EF}"/>
              </a:ext>
            </a:extLst>
          </p:cNvPr>
          <p:cNvSpPr>
            <a:spLocks noGrp="1"/>
          </p:cNvSpPr>
          <p:nvPr>
            <p:ph type="body" sz="quarter" idx="14"/>
          </p:nvPr>
        </p:nvSpPr>
        <p:spPr>
          <a:xfrm>
            <a:off x="6096906" y="2"/>
            <a:ext cx="6095094" cy="3429905"/>
          </a:xfrm>
          <a:solidFill>
            <a:schemeClr val="tx1"/>
          </a:solidFill>
        </p:spPr>
        <p:txBody>
          <a:bodyPr lIns="360000" tIns="360000" rIns="396000" bIns="360000" anchor="ctr"/>
          <a:lstStyle>
            <a:lvl1pPr algn="r">
              <a:defRPr sz="3400" b="1" i="0">
                <a:solidFill>
                  <a:schemeClr val="bg1"/>
                </a:solidFill>
                <a:latin typeface="Inter SemiBold" panose="02000503000000020004" pitchFamily="2" charset="0"/>
                <a:ea typeface="Inter SemiBold" panose="02000503000000020004" pitchFamily="2" charset="0"/>
              </a:defRPr>
            </a:lvl1pPr>
          </a:lstStyle>
          <a:p>
            <a:pPr lvl="0"/>
            <a:r>
              <a:rPr lang="de-DE" noProof="0"/>
              <a:t>Formatvorlagen des Textmasters bearbeiten</a:t>
            </a:r>
          </a:p>
        </p:txBody>
      </p:sp>
      <p:pic>
        <p:nvPicPr>
          <p:cNvPr id="10" name="Grafik 9">
            <a:extLst>
              <a:ext uri="{FF2B5EF4-FFF2-40B4-BE49-F238E27FC236}">
                <a16:creationId xmlns:a16="http://schemas.microsoft.com/office/drawing/2014/main" id="{D58EB6A3-B495-C332-9DDD-4B8D7972123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0" y="255273"/>
            <a:ext cx="520812" cy="518998"/>
          </a:xfrm>
          <a:prstGeom prst="rect">
            <a:avLst/>
          </a:prstGeom>
        </p:spPr>
      </p:pic>
      <p:pic>
        <p:nvPicPr>
          <p:cNvPr id="9" name="Grafik 8">
            <a:extLst>
              <a:ext uri="{FF2B5EF4-FFF2-40B4-BE49-F238E27FC236}">
                <a16:creationId xmlns:a16="http://schemas.microsoft.com/office/drawing/2014/main" id="{76C8EEB9-3265-612E-B205-DE2E5953E9FD}"/>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41046681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und Bild groß rechts">
    <p:bg>
      <p:bgPr>
        <a:solidFill>
          <a:schemeClr val="tx1"/>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1E61418-E972-40CA-AF1C-5059724D8739}"/>
              </a:ext>
            </a:extLst>
          </p:cNvPr>
          <p:cNvSpPr>
            <a:spLocks noGrp="1"/>
          </p:cNvSpPr>
          <p:nvPr>
            <p:ph type="pic" sz="quarter" idx="14"/>
          </p:nvPr>
        </p:nvSpPr>
        <p:spPr>
          <a:xfrm>
            <a:off x="3649841" y="2"/>
            <a:ext cx="8542159" cy="6858000"/>
          </a:xfrm>
          <a:solidFill>
            <a:schemeClr val="bg1">
              <a:lumMod val="85000"/>
            </a:schemeClr>
          </a:solidFill>
        </p:spPr>
        <p:txBody>
          <a:bodyPr/>
          <a:lstStyle/>
          <a:p>
            <a:r>
              <a:rPr lang="de-DE" noProof="0"/>
              <a:t>Bild durch Klicken auf Symbol hinzufügen</a:t>
            </a:r>
          </a:p>
        </p:txBody>
      </p:sp>
      <p:sp>
        <p:nvSpPr>
          <p:cNvPr id="2" name="Title 1">
            <a:extLst>
              <a:ext uri="{FF2B5EF4-FFF2-40B4-BE49-F238E27FC236}">
                <a16:creationId xmlns:a16="http://schemas.microsoft.com/office/drawing/2014/main" id="{D2238646-6FE3-4B78-8959-D99C1035ACDC}"/>
              </a:ext>
            </a:extLst>
          </p:cNvPr>
          <p:cNvSpPr>
            <a:spLocks noGrp="1"/>
          </p:cNvSpPr>
          <p:nvPr>
            <p:ph type="title" hasCustomPrompt="1"/>
          </p:nvPr>
        </p:nvSpPr>
        <p:spPr>
          <a:xfrm>
            <a:off x="413104" y="512498"/>
            <a:ext cx="2998167" cy="776038"/>
          </a:xfrm>
        </p:spPr>
        <p:txBody>
          <a:bodyPr/>
          <a:lstStyle>
            <a:lvl1pPr>
              <a:defRPr>
                <a:solidFill>
                  <a:schemeClr val="bg1"/>
                </a:solidFill>
              </a:defRPr>
            </a:lvl1pPr>
          </a:lstStyle>
          <a:p>
            <a:r>
              <a:rPr lang="de-DE" noProof="0"/>
              <a:t>Folientitel bearbeiten</a:t>
            </a:r>
          </a:p>
        </p:txBody>
      </p:sp>
      <p:sp>
        <p:nvSpPr>
          <p:cNvPr id="4" name="Footer Placeholder 3">
            <a:extLst>
              <a:ext uri="{FF2B5EF4-FFF2-40B4-BE49-F238E27FC236}">
                <a16:creationId xmlns:a16="http://schemas.microsoft.com/office/drawing/2014/main" id="{265266B1-3B43-413F-B581-A2BA7F232AAD}"/>
              </a:ext>
            </a:extLst>
          </p:cNvPr>
          <p:cNvSpPr>
            <a:spLocks noGrp="1"/>
          </p:cNvSpPr>
          <p:nvPr>
            <p:ph type="ftr" sz="quarter" idx="11"/>
          </p:nvPr>
        </p:nvSpPr>
        <p:spPr/>
        <p:txBody>
          <a:bodyPr/>
          <a:lstStyle>
            <a:lvl1pPr>
              <a:defRPr>
                <a:solidFill>
                  <a:schemeClr val="bg1"/>
                </a:solidFill>
              </a:defRPr>
            </a:lvl1pPr>
          </a:lstStyle>
          <a:p>
            <a:endParaRPr lang="de-DE"/>
          </a:p>
        </p:txBody>
      </p:sp>
      <p:sp>
        <p:nvSpPr>
          <p:cNvPr id="5" name="Slide Number Placeholder 4">
            <a:extLst>
              <a:ext uri="{FF2B5EF4-FFF2-40B4-BE49-F238E27FC236}">
                <a16:creationId xmlns:a16="http://schemas.microsoft.com/office/drawing/2014/main" id="{114087E5-4709-465C-88EF-C43AFDD767F1}"/>
              </a:ext>
            </a:extLst>
          </p:cNvPr>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ext Placeholder 6">
            <a:extLst>
              <a:ext uri="{FF2B5EF4-FFF2-40B4-BE49-F238E27FC236}">
                <a16:creationId xmlns:a16="http://schemas.microsoft.com/office/drawing/2014/main" id="{D7F08074-975D-439A-8214-343997E50101}"/>
              </a:ext>
            </a:extLst>
          </p:cNvPr>
          <p:cNvSpPr>
            <a:spLocks noGrp="1"/>
          </p:cNvSpPr>
          <p:nvPr>
            <p:ph type="body" sz="quarter" idx="13" hasCustomPrompt="1"/>
          </p:nvPr>
        </p:nvSpPr>
        <p:spPr>
          <a:xfrm>
            <a:off x="413104" y="1521183"/>
            <a:ext cx="2998558" cy="4517348"/>
          </a:xfrm>
        </p:spPr>
        <p:txBody>
          <a:bodyPr/>
          <a:lstStyle>
            <a:lvl1pPr>
              <a:defRPr>
                <a:solidFill>
                  <a:schemeClr val="bg1"/>
                </a:solidFill>
              </a:defRPr>
            </a:lvl1pPr>
            <a:lvl2pPr>
              <a:defRPr>
                <a:solidFill>
                  <a:schemeClr val="bg1"/>
                </a:solidFill>
              </a:defRPr>
            </a:lvl2pPr>
            <a:lvl3pPr>
              <a:defRPr>
                <a:solidFill>
                  <a:schemeClr val="accent5"/>
                </a:solidFill>
              </a:defRPr>
            </a:lvl3pPr>
            <a:lvl4pPr>
              <a:buClr>
                <a:schemeClr val="accent5"/>
              </a:buClr>
              <a:defRPr>
                <a:solidFill>
                  <a:schemeClr val="bg1"/>
                </a:solidFill>
              </a:defRPr>
            </a:lvl4pPr>
            <a:lvl5pPr>
              <a:buClr>
                <a:schemeClr val="accent5"/>
              </a:buClr>
              <a:defRPr>
                <a:solidFill>
                  <a:schemeClr val="bg1"/>
                </a:solidFill>
              </a:defRPr>
            </a:lvl5p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pic>
        <p:nvPicPr>
          <p:cNvPr id="10" name="Grafik 9">
            <a:extLst>
              <a:ext uri="{FF2B5EF4-FFF2-40B4-BE49-F238E27FC236}">
                <a16:creationId xmlns:a16="http://schemas.microsoft.com/office/drawing/2014/main" id="{4A399AB5-1023-5D89-8D64-E5ACAA0B0C3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11422050" y="255273"/>
            <a:ext cx="520812" cy="518997"/>
          </a:xfrm>
          <a:prstGeom prst="rect">
            <a:avLst/>
          </a:prstGeom>
        </p:spPr>
      </p:pic>
      <p:pic>
        <p:nvPicPr>
          <p:cNvPr id="8" name="Grafik 7">
            <a:extLst>
              <a:ext uri="{FF2B5EF4-FFF2-40B4-BE49-F238E27FC236}">
                <a16:creationId xmlns:a16="http://schemas.microsoft.com/office/drawing/2014/main" id="{FEA7367F-C1EA-768B-2727-08CAC3BB642E}"/>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11422051" y="255273"/>
            <a:ext cx="520812" cy="518997"/>
          </a:xfrm>
          <a:prstGeom prst="rect">
            <a:avLst/>
          </a:prstGeom>
        </p:spPr>
      </p:pic>
    </p:spTree>
    <p:extLst>
      <p:ext uri="{BB962C8B-B14F-4D97-AF65-F5344CB8AC3E}">
        <p14:creationId xmlns:p14="http://schemas.microsoft.com/office/powerpoint/2010/main" val="113722033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geteil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D86AC41-762B-4924-A899-F81343A12E1E}"/>
              </a:ext>
            </a:extLst>
          </p:cNvPr>
          <p:cNvSpPr/>
          <p:nvPr/>
        </p:nvSpPr>
        <p:spPr>
          <a:xfrm>
            <a:off x="6096000" y="2"/>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2" name="Title 1"/>
          <p:cNvSpPr>
            <a:spLocks noGrp="1"/>
          </p:cNvSpPr>
          <p:nvPr>
            <p:ph type="title" hasCustomPrompt="1"/>
          </p:nvPr>
        </p:nvSpPr>
        <p:spPr>
          <a:xfrm>
            <a:off x="410878" y="512498"/>
            <a:ext cx="5292112" cy="776038"/>
          </a:xfrm>
        </p:spPr>
        <p:txBody>
          <a:bodyPr/>
          <a:lstStyle/>
          <a:p>
            <a:r>
              <a:rPr lang="de-DE" noProof="0"/>
              <a:t>Folientitel bearbeiten</a:t>
            </a:r>
          </a:p>
        </p:txBody>
      </p:sp>
      <p:sp>
        <p:nvSpPr>
          <p:cNvPr id="3" name="Content Placeholder 2"/>
          <p:cNvSpPr>
            <a:spLocks noGrp="1"/>
          </p:cNvSpPr>
          <p:nvPr>
            <p:ph sz="half" idx="1" hasCustomPrompt="1"/>
          </p:nvPr>
        </p:nvSpPr>
        <p:spPr>
          <a:xfrm>
            <a:off x="410878" y="1521183"/>
            <a:ext cx="5292112" cy="4517348"/>
          </a:xfrm>
        </p:spPr>
        <p:txBody>
          <a:body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4" name="Content Placeholder 3"/>
          <p:cNvSpPr>
            <a:spLocks noGrp="1"/>
          </p:cNvSpPr>
          <p:nvPr>
            <p:ph sz="half" idx="2" hasCustomPrompt="1"/>
          </p:nvPr>
        </p:nvSpPr>
        <p:spPr>
          <a:xfrm>
            <a:off x="6486789" y="1521183"/>
            <a:ext cx="5292112" cy="4517348"/>
          </a:xfrm>
        </p:spPr>
        <p:txBody>
          <a:bodyPr/>
          <a:lstStyle>
            <a:lvl1pPr>
              <a:defRPr>
                <a:solidFill>
                  <a:schemeClr val="bg1"/>
                </a:solidFill>
              </a:defRPr>
            </a:lvl1pPr>
            <a:lvl2pPr>
              <a:defRPr>
                <a:solidFill>
                  <a:schemeClr val="bg1"/>
                </a:solidFill>
              </a:defRPr>
            </a:lvl2pPr>
            <a:lvl3pPr>
              <a:defRPr>
                <a:solidFill>
                  <a:schemeClr val="accent5"/>
                </a:solidFill>
              </a:defRPr>
            </a:lvl3pPr>
            <a:lvl4pPr>
              <a:buClr>
                <a:schemeClr val="accent5"/>
              </a:buClr>
              <a:defRPr>
                <a:solidFill>
                  <a:schemeClr val="bg1"/>
                </a:solidFill>
              </a:defRPr>
            </a:lvl4pPr>
            <a:lvl5pPr>
              <a:buClr>
                <a:schemeClr val="accent5"/>
              </a:buClr>
              <a:defRPr>
                <a:solidFill>
                  <a:schemeClr val="bg1"/>
                </a:solidFill>
              </a:defRPr>
            </a:lvl5p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D4815F0-3C69-42D1-AEF9-7FA89145FB3A}" type="slidenum">
              <a:rPr lang="de-DE" smtClean="0"/>
              <a:t>‹Nr.›</a:t>
            </a:fld>
            <a:endParaRPr lang="de-DE"/>
          </a:p>
        </p:txBody>
      </p:sp>
      <p:pic>
        <p:nvPicPr>
          <p:cNvPr id="9" name="Grafik 8">
            <a:extLst>
              <a:ext uri="{FF2B5EF4-FFF2-40B4-BE49-F238E27FC236}">
                <a16:creationId xmlns:a16="http://schemas.microsoft.com/office/drawing/2014/main" id="{8A38F309-83D6-3EBF-FAED-1984CDA2FFC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0" y="255273"/>
            <a:ext cx="520812" cy="518998"/>
          </a:xfrm>
          <a:prstGeom prst="rect">
            <a:avLst/>
          </a:prstGeom>
        </p:spPr>
      </p:pic>
      <p:pic>
        <p:nvPicPr>
          <p:cNvPr id="10" name="Grafik 9">
            <a:extLst>
              <a:ext uri="{FF2B5EF4-FFF2-40B4-BE49-F238E27FC236}">
                <a16:creationId xmlns:a16="http://schemas.microsoft.com/office/drawing/2014/main" id="{42BACB13-29FD-A167-30E4-58A05E18700F}"/>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1377248848"/>
      </p:ext>
    </p:extLst>
  </p:cSld>
  <p:clrMapOvr>
    <a:masterClrMapping/>
  </p:clrMapOvr>
  <p:transition>
    <p:fade/>
  </p:transition>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 hel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2750" y="1806139"/>
            <a:ext cx="11366500" cy="3245724"/>
          </a:xfrm>
        </p:spPr>
        <p:txBody>
          <a:bodyPr anchor="ctr"/>
          <a:lstStyle>
            <a:lvl1pPr algn="ctr">
              <a:defRPr sz="5000">
                <a:solidFill>
                  <a:schemeClr val="tx1"/>
                </a:solidFill>
              </a:defRPr>
            </a:lvl1pPr>
          </a:lstStyle>
          <a:p>
            <a:r>
              <a:rPr lang="de-DE" noProof="0"/>
              <a:t>Präsentationstitel einfügen</a:t>
            </a:r>
          </a:p>
        </p:txBody>
      </p:sp>
      <p:sp>
        <p:nvSpPr>
          <p:cNvPr id="3" name="Subtitle 2"/>
          <p:cNvSpPr>
            <a:spLocks noGrp="1"/>
          </p:cNvSpPr>
          <p:nvPr>
            <p:ph type="subTitle" idx="1" hasCustomPrompt="1"/>
          </p:nvPr>
        </p:nvSpPr>
        <p:spPr>
          <a:xfrm>
            <a:off x="1524000" y="5891484"/>
            <a:ext cx="9144000" cy="453754"/>
          </a:xfrm>
        </p:spPr>
        <p:txBody>
          <a:bodyPr anchor="b"/>
          <a:lstStyle>
            <a:lvl1pPr marL="0" indent="0" algn="ctr">
              <a:buNone/>
              <a:defRPr sz="1800">
                <a:solidFill>
                  <a:schemeClr val="accent3"/>
                </a:solidFill>
              </a:defRPr>
            </a:lvl1pPr>
            <a:lvl2pPr marL="456963" indent="0" algn="ctr">
              <a:buNone/>
              <a:defRPr sz="1999"/>
            </a:lvl2pPr>
            <a:lvl3pPr marL="913923" indent="0" algn="ctr">
              <a:buNone/>
              <a:defRPr sz="1799"/>
            </a:lvl3pPr>
            <a:lvl4pPr marL="1370889" indent="0" algn="ctr">
              <a:buNone/>
              <a:defRPr sz="1599"/>
            </a:lvl4pPr>
            <a:lvl5pPr marL="1827852" indent="0" algn="ctr">
              <a:buNone/>
              <a:defRPr sz="1599"/>
            </a:lvl5pPr>
            <a:lvl6pPr marL="2284812" indent="0" algn="ctr">
              <a:buNone/>
              <a:defRPr sz="1599"/>
            </a:lvl6pPr>
            <a:lvl7pPr marL="2741775" indent="0" algn="ctr">
              <a:buNone/>
              <a:defRPr sz="1599"/>
            </a:lvl7pPr>
            <a:lvl8pPr marL="3198740" indent="0" algn="ctr">
              <a:buNone/>
              <a:defRPr sz="1599"/>
            </a:lvl8pPr>
            <a:lvl9pPr marL="3655703" indent="0" algn="ctr">
              <a:buNone/>
              <a:defRPr sz="1599"/>
            </a:lvl9pPr>
          </a:lstStyle>
          <a:p>
            <a:r>
              <a:rPr lang="de-DE" noProof="0"/>
              <a:t>Untertitel bearbeiten</a:t>
            </a:r>
          </a:p>
        </p:txBody>
      </p:sp>
      <p:pic>
        <p:nvPicPr>
          <p:cNvPr id="8" name="Grafik 7">
            <a:extLst>
              <a:ext uri="{FF2B5EF4-FFF2-40B4-BE49-F238E27FC236}">
                <a16:creationId xmlns:a16="http://schemas.microsoft.com/office/drawing/2014/main" id="{EFAAF433-CDCE-4140-9CD7-74ABA3F3C138}"/>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1" y="512764"/>
            <a:ext cx="3599997" cy="961510"/>
          </a:xfrm>
          <a:prstGeom prst="rect">
            <a:avLst/>
          </a:prstGeom>
        </p:spPr>
      </p:pic>
      <p:pic>
        <p:nvPicPr>
          <p:cNvPr id="5" name="Grafik 4">
            <a:extLst>
              <a:ext uri="{FF2B5EF4-FFF2-40B4-BE49-F238E27FC236}">
                <a16:creationId xmlns:a16="http://schemas.microsoft.com/office/drawing/2014/main" id="{B54A3C21-97C3-5AA1-18AA-E37123DA4028}"/>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4" y="512764"/>
            <a:ext cx="3599997" cy="961510"/>
          </a:xfrm>
          <a:prstGeom prst="rect">
            <a:avLst/>
          </a:prstGeom>
        </p:spPr>
      </p:pic>
    </p:spTree>
    <p:extLst>
      <p:ext uri="{BB962C8B-B14F-4D97-AF65-F5344CB8AC3E}">
        <p14:creationId xmlns:p14="http://schemas.microsoft.com/office/powerpoint/2010/main" val="33485196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noProof="0"/>
              <a:t>Folientitel bearbeiten</a:t>
            </a:r>
          </a:p>
        </p:txBody>
      </p:sp>
      <p:sp>
        <p:nvSpPr>
          <p:cNvPr id="3" name="Date Placeholder 2"/>
          <p:cNvSpPr>
            <a:spLocks noGrp="1"/>
          </p:cNvSpPr>
          <p:nvPr>
            <p:ph type="dt" sz="half" idx="10"/>
          </p:nvPr>
        </p:nvSpPr>
        <p:spPr/>
        <p:txBody>
          <a:bodyPr/>
          <a:lstStyle/>
          <a:p>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9D4815F0-3C69-42D1-AEF9-7FA89145FB3A}" type="slidenum">
              <a:rPr lang="de-DE" smtClean="0"/>
              <a:t>‹Nr.›</a:t>
            </a:fld>
            <a:endParaRPr lang="de-DE"/>
          </a:p>
        </p:txBody>
      </p:sp>
    </p:spTree>
    <p:extLst>
      <p:ext uri="{BB962C8B-B14F-4D97-AF65-F5344CB8AC3E}">
        <p14:creationId xmlns:p14="http://schemas.microsoft.com/office/powerpoint/2010/main" val="422558246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9D4815F0-3C69-42D1-AEF9-7FA89145FB3A}" type="slidenum">
              <a:rPr lang="de-DE" smtClean="0"/>
              <a:t>‹Nr.›</a:t>
            </a:fld>
            <a:endParaRPr lang="de-DE"/>
          </a:p>
        </p:txBody>
      </p:sp>
    </p:spTree>
    <p:extLst>
      <p:ext uri="{BB962C8B-B14F-4D97-AF65-F5344CB8AC3E}">
        <p14:creationId xmlns:p14="http://schemas.microsoft.com/office/powerpoint/2010/main" val="52544827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Endfolie">
    <p:bg>
      <p:bgPr>
        <a:solidFill>
          <a:schemeClr val="tx1"/>
        </a:solidFill>
        <a:effectLst/>
      </p:bgPr>
    </p:bg>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4A98BD5E-651E-D84D-AB8D-ED1948F6E6C5}"/>
              </a:ext>
            </a:extLst>
          </p:cNvPr>
          <p:cNvSpPr>
            <a:spLocks noGrp="1"/>
          </p:cNvSpPr>
          <p:nvPr>
            <p:ph type="subTitle" idx="1" hasCustomPrompt="1"/>
          </p:nvPr>
        </p:nvSpPr>
        <p:spPr>
          <a:xfrm>
            <a:off x="1524000" y="5891484"/>
            <a:ext cx="9144000" cy="453754"/>
          </a:xfrm>
        </p:spPr>
        <p:txBody>
          <a:bodyPr anchor="b"/>
          <a:lstStyle>
            <a:lvl1pPr marL="0" indent="0" algn="ctr">
              <a:buNone/>
              <a:defRPr sz="1800" b="1" i="0">
                <a:solidFill>
                  <a:schemeClr val="bg1"/>
                </a:solidFill>
                <a:latin typeface="Inter SemiBold" panose="02000503000000020004" pitchFamily="2" charset="0"/>
                <a:ea typeface="Inter SemiBold" panose="02000503000000020004" pitchFamily="2" charset="0"/>
              </a:defRPr>
            </a:lvl1pPr>
            <a:lvl2pPr marL="456963" indent="0" algn="ctr">
              <a:buNone/>
              <a:defRPr sz="1999"/>
            </a:lvl2pPr>
            <a:lvl3pPr marL="913923" indent="0" algn="ctr">
              <a:buNone/>
              <a:defRPr sz="1799"/>
            </a:lvl3pPr>
            <a:lvl4pPr marL="1370889" indent="0" algn="ctr">
              <a:buNone/>
              <a:defRPr sz="1599"/>
            </a:lvl4pPr>
            <a:lvl5pPr marL="1827852" indent="0" algn="ctr">
              <a:buNone/>
              <a:defRPr sz="1599"/>
            </a:lvl5pPr>
            <a:lvl6pPr marL="2284812" indent="0" algn="ctr">
              <a:buNone/>
              <a:defRPr sz="1599"/>
            </a:lvl6pPr>
            <a:lvl7pPr marL="2741775" indent="0" algn="ctr">
              <a:buNone/>
              <a:defRPr sz="1599"/>
            </a:lvl7pPr>
            <a:lvl8pPr marL="3198740" indent="0" algn="ctr">
              <a:buNone/>
              <a:defRPr sz="1599"/>
            </a:lvl8pPr>
            <a:lvl9pPr marL="3655703" indent="0" algn="ctr">
              <a:buNone/>
              <a:defRPr sz="1599"/>
            </a:lvl9pPr>
          </a:lstStyle>
          <a:p>
            <a:r>
              <a:rPr lang="de-DE" noProof="0"/>
              <a:t>asklepios.com</a:t>
            </a:r>
          </a:p>
        </p:txBody>
      </p:sp>
      <p:pic>
        <p:nvPicPr>
          <p:cNvPr id="5" name="Grafik 4">
            <a:extLst>
              <a:ext uri="{FF2B5EF4-FFF2-40B4-BE49-F238E27FC236}">
                <a16:creationId xmlns:a16="http://schemas.microsoft.com/office/drawing/2014/main" id="{182254F0-917E-904C-9D4D-B2A4C74EC9E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0" y="2024055"/>
            <a:ext cx="3600000" cy="2235483"/>
          </a:xfrm>
          <a:prstGeom prst="rect">
            <a:avLst/>
          </a:prstGeom>
        </p:spPr>
      </p:pic>
      <p:pic>
        <p:nvPicPr>
          <p:cNvPr id="6" name="Grafik 5">
            <a:extLst>
              <a:ext uri="{FF2B5EF4-FFF2-40B4-BE49-F238E27FC236}">
                <a16:creationId xmlns:a16="http://schemas.microsoft.com/office/drawing/2014/main" id="{A105E83E-BB81-CEF8-4114-647D8C63625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0" y="2024067"/>
            <a:ext cx="3600000" cy="2235483"/>
          </a:xfrm>
          <a:prstGeom prst="rect">
            <a:avLst/>
          </a:prstGeom>
        </p:spPr>
      </p:pic>
    </p:spTree>
    <p:extLst>
      <p:ext uri="{BB962C8B-B14F-4D97-AF65-F5344CB8AC3E}">
        <p14:creationId xmlns:p14="http://schemas.microsoft.com/office/powerpoint/2010/main" val="3723037109"/>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Icons und Symbole">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C4D39E01-7B56-664D-8A8B-76F38B05346D}"/>
              </a:ext>
            </a:extLst>
          </p:cNvPr>
          <p:cNvSpPr/>
          <p:nvPr/>
        </p:nvSpPr>
        <p:spPr>
          <a:xfrm>
            <a:off x="1" y="1"/>
            <a:ext cx="3048262" cy="34305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3" name="Rechteck 12">
            <a:extLst>
              <a:ext uri="{FF2B5EF4-FFF2-40B4-BE49-F238E27FC236}">
                <a16:creationId xmlns:a16="http://schemas.microsoft.com/office/drawing/2014/main" id="{D3B3FAB6-1AE2-C949-99A5-8745E798F798}"/>
              </a:ext>
            </a:extLst>
          </p:cNvPr>
          <p:cNvSpPr/>
          <p:nvPr/>
        </p:nvSpPr>
        <p:spPr>
          <a:xfrm>
            <a:off x="1" y="3445567"/>
            <a:ext cx="3049795" cy="3430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5" name="Rechteck 14">
            <a:extLst>
              <a:ext uri="{FF2B5EF4-FFF2-40B4-BE49-F238E27FC236}">
                <a16:creationId xmlns:a16="http://schemas.microsoft.com/office/drawing/2014/main" id="{9E925057-4706-214E-9503-6F111819A0ED}"/>
              </a:ext>
            </a:extLst>
          </p:cNvPr>
          <p:cNvSpPr/>
          <p:nvPr/>
        </p:nvSpPr>
        <p:spPr>
          <a:xfrm>
            <a:off x="5335230" y="3455128"/>
            <a:ext cx="3049795" cy="3430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6" name="Rechteck 15">
            <a:extLst>
              <a:ext uri="{FF2B5EF4-FFF2-40B4-BE49-F238E27FC236}">
                <a16:creationId xmlns:a16="http://schemas.microsoft.com/office/drawing/2014/main" id="{8962C70B-1C1E-984F-8BF4-590B9E3EE647}"/>
              </a:ext>
            </a:extLst>
          </p:cNvPr>
          <p:cNvSpPr/>
          <p:nvPr/>
        </p:nvSpPr>
        <p:spPr>
          <a:xfrm>
            <a:off x="6104469" y="1"/>
            <a:ext cx="3033765" cy="34305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7" name="Rechteck 16">
            <a:extLst>
              <a:ext uri="{FF2B5EF4-FFF2-40B4-BE49-F238E27FC236}">
                <a16:creationId xmlns:a16="http://schemas.microsoft.com/office/drawing/2014/main" id="{198960BE-B209-DF42-82BC-641CCF5EFC5C}"/>
              </a:ext>
            </a:extLst>
          </p:cNvPr>
          <p:cNvSpPr/>
          <p:nvPr/>
        </p:nvSpPr>
        <p:spPr>
          <a:xfrm>
            <a:off x="6090877" y="3445567"/>
            <a:ext cx="3049795" cy="3430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8" name="Rechteck 17">
            <a:extLst>
              <a:ext uri="{FF2B5EF4-FFF2-40B4-BE49-F238E27FC236}">
                <a16:creationId xmlns:a16="http://schemas.microsoft.com/office/drawing/2014/main" id="{8D58B81E-51AF-B445-AEA9-99B1A6FC3DA6}"/>
              </a:ext>
            </a:extLst>
          </p:cNvPr>
          <p:cNvSpPr/>
          <p:nvPr/>
        </p:nvSpPr>
        <p:spPr>
          <a:xfrm>
            <a:off x="9142205" y="1"/>
            <a:ext cx="3049795" cy="3430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19" name="Rechteck 18">
            <a:extLst>
              <a:ext uri="{FF2B5EF4-FFF2-40B4-BE49-F238E27FC236}">
                <a16:creationId xmlns:a16="http://schemas.microsoft.com/office/drawing/2014/main" id="{1AF5475B-5717-6F40-8578-08C4A6031FE1}"/>
              </a:ext>
            </a:extLst>
          </p:cNvPr>
          <p:cNvSpPr/>
          <p:nvPr/>
        </p:nvSpPr>
        <p:spPr>
          <a:xfrm>
            <a:off x="9142205" y="3445567"/>
            <a:ext cx="3049795" cy="16906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21" name="Rechteck 20">
            <a:extLst>
              <a:ext uri="{FF2B5EF4-FFF2-40B4-BE49-F238E27FC236}">
                <a16:creationId xmlns:a16="http://schemas.microsoft.com/office/drawing/2014/main" id="{CE05316D-918B-3F47-A80C-01C2B86DC8F9}"/>
              </a:ext>
            </a:extLst>
          </p:cNvPr>
          <p:cNvSpPr/>
          <p:nvPr/>
        </p:nvSpPr>
        <p:spPr>
          <a:xfrm>
            <a:off x="3052235" y="1"/>
            <a:ext cx="3048262" cy="34305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2" name="Date Placeholder 1"/>
          <p:cNvSpPr>
            <a:spLocks noGrp="1"/>
          </p:cNvSpPr>
          <p:nvPr>
            <p:ph type="dt" sz="half" idx="10"/>
          </p:nvPr>
        </p:nvSpPr>
        <p:spPr/>
        <p:txBody>
          <a:bodyPr/>
          <a:lstStyle/>
          <a:p>
            <a:endParaRPr lang="de-DE"/>
          </a:p>
        </p:txBody>
      </p:sp>
      <p:pic>
        <p:nvPicPr>
          <p:cNvPr id="5" name="Grafik 4">
            <a:extLst>
              <a:ext uri="{FF2B5EF4-FFF2-40B4-BE49-F238E27FC236}">
                <a16:creationId xmlns:a16="http://schemas.microsoft.com/office/drawing/2014/main" id="{5B8B1DB7-99A2-3E47-B2AE-BB8C8A6A01B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7196674" y="555899"/>
            <a:ext cx="838200" cy="2451100"/>
          </a:xfrm>
          <a:prstGeom prst="rect">
            <a:avLst/>
          </a:prstGeom>
        </p:spPr>
      </p:pic>
      <p:sp>
        <p:nvSpPr>
          <p:cNvPr id="6" name="Freihandform 5">
            <a:extLst>
              <a:ext uri="{FF2B5EF4-FFF2-40B4-BE49-F238E27FC236}">
                <a16:creationId xmlns:a16="http://schemas.microsoft.com/office/drawing/2014/main" id="{8BA77E13-74CD-9A4E-9540-B664A3680559}"/>
              </a:ext>
            </a:extLst>
          </p:cNvPr>
          <p:cNvSpPr>
            <a:spLocks noChangeAspect="1"/>
          </p:cNvSpPr>
          <p:nvPr/>
        </p:nvSpPr>
        <p:spPr>
          <a:xfrm flipH="1">
            <a:off x="3959059" y="2050076"/>
            <a:ext cx="818782" cy="816903"/>
          </a:xfrm>
          <a:custGeom>
            <a:avLst/>
            <a:gdLst>
              <a:gd name="connsiteX0" fmla="*/ 185857 w 371712"/>
              <a:gd name="connsiteY0" fmla="*/ 0 h 370859"/>
              <a:gd name="connsiteX1" fmla="*/ 0 w 371712"/>
              <a:gd name="connsiteY1" fmla="*/ 185430 h 370859"/>
              <a:gd name="connsiteX2" fmla="*/ 185857 w 371712"/>
              <a:gd name="connsiteY2" fmla="*/ 370860 h 370859"/>
              <a:gd name="connsiteX3" fmla="*/ 371713 w 371712"/>
              <a:gd name="connsiteY3" fmla="*/ 185430 h 370859"/>
              <a:gd name="connsiteX4" fmla="*/ 185857 w 371712"/>
              <a:gd name="connsiteY4" fmla="*/ 0 h 370859"/>
              <a:gd name="connsiteX5" fmla="*/ 185857 w 371712"/>
              <a:gd name="connsiteY5" fmla="*/ 16850 h 370859"/>
              <a:gd name="connsiteX6" fmla="*/ 203761 w 371712"/>
              <a:gd name="connsiteY6" fmla="*/ 34715 h 370859"/>
              <a:gd name="connsiteX7" fmla="*/ 196355 w 371712"/>
              <a:gd name="connsiteY7" fmla="*/ 49164 h 370859"/>
              <a:gd name="connsiteX8" fmla="*/ 196355 w 371712"/>
              <a:gd name="connsiteY8" fmla="*/ 104076 h 370859"/>
              <a:gd name="connsiteX9" fmla="*/ 175357 w 371712"/>
              <a:gd name="connsiteY9" fmla="*/ 118539 h 370859"/>
              <a:gd name="connsiteX10" fmla="*/ 175357 w 371712"/>
              <a:gd name="connsiteY10" fmla="*/ 49164 h 370859"/>
              <a:gd name="connsiteX11" fmla="*/ 167951 w 371712"/>
              <a:gd name="connsiteY11" fmla="*/ 34715 h 370859"/>
              <a:gd name="connsiteX12" fmla="*/ 185857 w 371712"/>
              <a:gd name="connsiteY12" fmla="*/ 16850 h 370859"/>
              <a:gd name="connsiteX13" fmla="*/ 140848 w 371712"/>
              <a:gd name="connsiteY13" fmla="*/ 70321 h 370859"/>
              <a:gd name="connsiteX14" fmla="*/ 162549 w 371712"/>
              <a:gd name="connsiteY14" fmla="*/ 65071 h 370859"/>
              <a:gd name="connsiteX15" fmla="*/ 162549 w 371712"/>
              <a:gd name="connsiteY15" fmla="*/ 100962 h 370859"/>
              <a:gd name="connsiteX16" fmla="*/ 131648 w 371712"/>
              <a:gd name="connsiteY16" fmla="*/ 85221 h 370859"/>
              <a:gd name="connsiteX17" fmla="*/ 140848 w 371712"/>
              <a:gd name="connsiteY17" fmla="*/ 70321 h 370859"/>
              <a:gd name="connsiteX18" fmla="*/ 196355 w 371712"/>
              <a:gd name="connsiteY18" fmla="*/ 344242 h 370859"/>
              <a:gd name="connsiteX19" fmla="*/ 185845 w 371712"/>
              <a:gd name="connsiteY19" fmla="*/ 354728 h 370859"/>
              <a:gd name="connsiteX20" fmla="*/ 175357 w 371712"/>
              <a:gd name="connsiteY20" fmla="*/ 344242 h 370859"/>
              <a:gd name="connsiteX21" fmla="*/ 175357 w 371712"/>
              <a:gd name="connsiteY21" fmla="*/ 295377 h 370859"/>
              <a:gd name="connsiteX22" fmla="*/ 196355 w 371712"/>
              <a:gd name="connsiteY22" fmla="*/ 280912 h 370859"/>
              <a:gd name="connsiteX23" fmla="*/ 196355 w 371712"/>
              <a:gd name="connsiteY23" fmla="*/ 344242 h 370859"/>
              <a:gd name="connsiteX24" fmla="*/ 228775 w 371712"/>
              <a:gd name="connsiteY24" fmla="*/ 242718 h 370859"/>
              <a:gd name="connsiteX25" fmla="*/ 162549 w 371712"/>
              <a:gd name="connsiteY25" fmla="*/ 288381 h 370859"/>
              <a:gd name="connsiteX26" fmla="*/ 162549 w 371712"/>
              <a:gd name="connsiteY26" fmla="*/ 322779 h 370859"/>
              <a:gd name="connsiteX27" fmla="*/ 127465 w 371712"/>
              <a:gd name="connsiteY27" fmla="*/ 290673 h 370859"/>
              <a:gd name="connsiteX28" fmla="*/ 143913 w 371712"/>
              <a:gd name="connsiteY28" fmla="*/ 265484 h 370859"/>
              <a:gd name="connsiteX29" fmla="*/ 209163 w 371712"/>
              <a:gd name="connsiteY29" fmla="*/ 220514 h 370859"/>
              <a:gd name="connsiteX30" fmla="*/ 209163 w 371712"/>
              <a:gd name="connsiteY30" fmla="*/ 186158 h 370859"/>
              <a:gd name="connsiteX31" fmla="*/ 244247 w 371712"/>
              <a:gd name="connsiteY31" fmla="*/ 218265 h 370859"/>
              <a:gd name="connsiteX32" fmla="*/ 228775 w 371712"/>
              <a:gd name="connsiteY32" fmla="*/ 242718 h 370859"/>
              <a:gd name="connsiteX33" fmla="*/ 175357 w 371712"/>
              <a:gd name="connsiteY33" fmla="*/ 227898 h 370859"/>
              <a:gd name="connsiteX34" fmla="*/ 175357 w 371712"/>
              <a:gd name="connsiteY34" fmla="*/ 185997 h 370859"/>
              <a:gd name="connsiteX35" fmla="*/ 196355 w 371712"/>
              <a:gd name="connsiteY35" fmla="*/ 171553 h 370859"/>
              <a:gd name="connsiteX36" fmla="*/ 196355 w 371712"/>
              <a:gd name="connsiteY36" fmla="*/ 213454 h 370859"/>
              <a:gd name="connsiteX37" fmla="*/ 175357 w 371712"/>
              <a:gd name="connsiteY37" fmla="*/ 227898 h 370859"/>
              <a:gd name="connsiteX38" fmla="*/ 228775 w 371712"/>
              <a:gd name="connsiteY38" fmla="*/ 133328 h 370859"/>
              <a:gd name="connsiteX39" fmla="*/ 162549 w 371712"/>
              <a:gd name="connsiteY39" fmla="*/ 178991 h 370859"/>
              <a:gd name="connsiteX40" fmla="*/ 162549 w 371712"/>
              <a:gd name="connsiteY40" fmla="*/ 213390 h 370859"/>
              <a:gd name="connsiteX41" fmla="*/ 127465 w 371712"/>
              <a:gd name="connsiteY41" fmla="*/ 181283 h 370859"/>
              <a:gd name="connsiteX42" fmla="*/ 143913 w 371712"/>
              <a:gd name="connsiteY42" fmla="*/ 156095 h 370859"/>
              <a:gd name="connsiteX43" fmla="*/ 209163 w 371712"/>
              <a:gd name="connsiteY43" fmla="*/ 111123 h 370859"/>
              <a:gd name="connsiteX44" fmla="*/ 209163 w 371712"/>
              <a:gd name="connsiteY44" fmla="*/ 76768 h 370859"/>
              <a:gd name="connsiteX45" fmla="*/ 244247 w 371712"/>
              <a:gd name="connsiteY45" fmla="*/ 108874 h 370859"/>
              <a:gd name="connsiteX46" fmla="*/ 228775 w 371712"/>
              <a:gd name="connsiteY46" fmla="*/ 133328 h 37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1712" h="370859">
                <a:moveTo>
                  <a:pt x="185857" y="0"/>
                </a:moveTo>
                <a:cubicBezTo>
                  <a:pt x="83211" y="0"/>
                  <a:pt x="0" y="83020"/>
                  <a:pt x="0" y="185430"/>
                </a:cubicBezTo>
                <a:cubicBezTo>
                  <a:pt x="0" y="287839"/>
                  <a:pt x="83211" y="370860"/>
                  <a:pt x="185857" y="370860"/>
                </a:cubicBezTo>
                <a:cubicBezTo>
                  <a:pt x="288502" y="370860"/>
                  <a:pt x="371713" y="287839"/>
                  <a:pt x="371713" y="185430"/>
                </a:cubicBezTo>
                <a:cubicBezTo>
                  <a:pt x="371713" y="83020"/>
                  <a:pt x="288502" y="0"/>
                  <a:pt x="185857" y="0"/>
                </a:cubicBezTo>
                <a:close/>
                <a:moveTo>
                  <a:pt x="185857" y="16850"/>
                </a:moveTo>
                <a:cubicBezTo>
                  <a:pt x="195745" y="16850"/>
                  <a:pt x="203761" y="24848"/>
                  <a:pt x="203761" y="34715"/>
                </a:cubicBezTo>
                <a:cubicBezTo>
                  <a:pt x="203761" y="40663"/>
                  <a:pt x="200836" y="45917"/>
                  <a:pt x="196355" y="49164"/>
                </a:cubicBezTo>
                <a:lnTo>
                  <a:pt x="196355" y="104076"/>
                </a:lnTo>
                <a:lnTo>
                  <a:pt x="175357" y="118539"/>
                </a:lnTo>
                <a:lnTo>
                  <a:pt x="175357" y="49164"/>
                </a:lnTo>
                <a:cubicBezTo>
                  <a:pt x="170876" y="45917"/>
                  <a:pt x="167951" y="40663"/>
                  <a:pt x="167951" y="34715"/>
                </a:cubicBezTo>
                <a:cubicBezTo>
                  <a:pt x="167951" y="24848"/>
                  <a:pt x="175968" y="16850"/>
                  <a:pt x="185857" y="16850"/>
                </a:cubicBezTo>
                <a:close/>
                <a:moveTo>
                  <a:pt x="140848" y="70321"/>
                </a:moveTo>
                <a:cubicBezTo>
                  <a:pt x="145602" y="66429"/>
                  <a:pt x="148103" y="62032"/>
                  <a:pt x="162549" y="65071"/>
                </a:cubicBezTo>
                <a:lnTo>
                  <a:pt x="162549" y="100962"/>
                </a:lnTo>
                <a:cubicBezTo>
                  <a:pt x="143277" y="96797"/>
                  <a:pt x="133060" y="91579"/>
                  <a:pt x="131648" y="85221"/>
                </a:cubicBezTo>
                <a:cubicBezTo>
                  <a:pt x="130482" y="79982"/>
                  <a:pt x="134150" y="75806"/>
                  <a:pt x="140848" y="70321"/>
                </a:cubicBezTo>
                <a:close/>
                <a:moveTo>
                  <a:pt x="196355" y="344242"/>
                </a:moveTo>
                <a:cubicBezTo>
                  <a:pt x="196355" y="350036"/>
                  <a:pt x="191653" y="354728"/>
                  <a:pt x="185845" y="354728"/>
                </a:cubicBezTo>
                <a:cubicBezTo>
                  <a:pt x="180059" y="354728"/>
                  <a:pt x="175357" y="350036"/>
                  <a:pt x="175357" y="344242"/>
                </a:cubicBezTo>
                <a:lnTo>
                  <a:pt x="175357" y="295377"/>
                </a:lnTo>
                <a:lnTo>
                  <a:pt x="196355" y="280912"/>
                </a:lnTo>
                <a:lnTo>
                  <a:pt x="196355" y="344242"/>
                </a:lnTo>
                <a:close/>
                <a:moveTo>
                  <a:pt x="228775" y="242718"/>
                </a:moveTo>
                <a:cubicBezTo>
                  <a:pt x="228753" y="242718"/>
                  <a:pt x="228667" y="242826"/>
                  <a:pt x="162549" y="288381"/>
                </a:cubicBezTo>
                <a:lnTo>
                  <a:pt x="162549" y="322779"/>
                </a:lnTo>
                <a:cubicBezTo>
                  <a:pt x="157865" y="321487"/>
                  <a:pt x="127465" y="311197"/>
                  <a:pt x="127465" y="290673"/>
                </a:cubicBezTo>
                <a:cubicBezTo>
                  <a:pt x="127465" y="278565"/>
                  <a:pt x="140056" y="268317"/>
                  <a:pt x="143913" y="265484"/>
                </a:cubicBezTo>
                <a:cubicBezTo>
                  <a:pt x="144281" y="265203"/>
                  <a:pt x="197265" y="228708"/>
                  <a:pt x="209163" y="220514"/>
                </a:cubicBezTo>
                <a:lnTo>
                  <a:pt x="209163" y="186158"/>
                </a:lnTo>
                <a:cubicBezTo>
                  <a:pt x="211498" y="186698"/>
                  <a:pt x="244247" y="197068"/>
                  <a:pt x="244247" y="218265"/>
                </a:cubicBezTo>
                <a:cubicBezTo>
                  <a:pt x="244247" y="229573"/>
                  <a:pt x="233412" y="239128"/>
                  <a:pt x="228775" y="242718"/>
                </a:cubicBezTo>
                <a:close/>
                <a:moveTo>
                  <a:pt x="175357" y="227898"/>
                </a:moveTo>
                <a:lnTo>
                  <a:pt x="175357" y="185997"/>
                </a:lnTo>
                <a:lnTo>
                  <a:pt x="196355" y="171553"/>
                </a:lnTo>
                <a:lnTo>
                  <a:pt x="196355" y="213454"/>
                </a:lnTo>
                <a:lnTo>
                  <a:pt x="175357" y="227898"/>
                </a:lnTo>
                <a:close/>
                <a:moveTo>
                  <a:pt x="228775" y="133328"/>
                </a:moveTo>
                <a:cubicBezTo>
                  <a:pt x="228753" y="133328"/>
                  <a:pt x="228667" y="133437"/>
                  <a:pt x="162549" y="178991"/>
                </a:cubicBezTo>
                <a:lnTo>
                  <a:pt x="162549" y="213390"/>
                </a:lnTo>
                <a:cubicBezTo>
                  <a:pt x="157865" y="212096"/>
                  <a:pt x="127465" y="201808"/>
                  <a:pt x="127465" y="181283"/>
                </a:cubicBezTo>
                <a:cubicBezTo>
                  <a:pt x="127465" y="169176"/>
                  <a:pt x="140056" y="158928"/>
                  <a:pt x="143913" y="156095"/>
                </a:cubicBezTo>
                <a:cubicBezTo>
                  <a:pt x="144281" y="155814"/>
                  <a:pt x="197265" y="119317"/>
                  <a:pt x="209163" y="111123"/>
                </a:cubicBezTo>
                <a:lnTo>
                  <a:pt x="209163" y="76768"/>
                </a:lnTo>
                <a:cubicBezTo>
                  <a:pt x="211498" y="77308"/>
                  <a:pt x="244247" y="87678"/>
                  <a:pt x="244247" y="108874"/>
                </a:cubicBezTo>
                <a:cubicBezTo>
                  <a:pt x="244247" y="120182"/>
                  <a:pt x="233412" y="129739"/>
                  <a:pt x="228775" y="133328"/>
                </a:cubicBezTo>
                <a:close/>
              </a:path>
            </a:pathLst>
          </a:custGeom>
          <a:solidFill>
            <a:schemeClr val="bg1"/>
          </a:solidFill>
          <a:ln w="1310" cap="flat">
            <a:noFill/>
            <a:prstDash val="solid"/>
            <a:miter/>
          </a:ln>
        </p:spPr>
        <p:txBody>
          <a:bodyPr rtlCol="0" anchor="ctr"/>
          <a:lstStyle/>
          <a:p>
            <a:endParaRPr lang="de-DE" b="0" i="0" noProof="0">
              <a:latin typeface="Inter" panose="02000503000000020004" pitchFamily="2" charset="0"/>
            </a:endParaRPr>
          </a:p>
        </p:txBody>
      </p:sp>
      <p:pic>
        <p:nvPicPr>
          <p:cNvPr id="7" name="Grafik 6">
            <a:extLst>
              <a:ext uri="{FF2B5EF4-FFF2-40B4-BE49-F238E27FC236}">
                <a16:creationId xmlns:a16="http://schemas.microsoft.com/office/drawing/2014/main" id="{26612346-760A-B347-A36C-BF42523762A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rcRect/>
          <a:stretch/>
        </p:blipFill>
        <p:spPr>
          <a:xfrm>
            <a:off x="3379680" y="645285"/>
            <a:ext cx="2393372" cy="639237"/>
          </a:xfrm>
          <a:prstGeom prst="rect">
            <a:avLst/>
          </a:prstGeom>
        </p:spPr>
      </p:pic>
      <p:pic>
        <p:nvPicPr>
          <p:cNvPr id="22" name="Grafik 21">
            <a:extLst>
              <a:ext uri="{FF2B5EF4-FFF2-40B4-BE49-F238E27FC236}">
                <a16:creationId xmlns:a16="http://schemas.microsoft.com/office/drawing/2014/main" id="{8447B408-8100-CB43-9FBF-40AA97DB5A3B}"/>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 xmlns:asvg="http://schemas.microsoft.com/office/drawing/2016/SVG/main" r:embed="rId7"/>
              </a:ext>
            </a:extLst>
          </a:blip>
          <a:srcRect/>
          <a:stretch/>
        </p:blipFill>
        <p:spPr>
          <a:xfrm>
            <a:off x="743400" y="489427"/>
            <a:ext cx="1800000" cy="1001612"/>
          </a:xfrm>
          <a:prstGeom prst="rect">
            <a:avLst/>
          </a:prstGeom>
        </p:spPr>
      </p:pic>
      <p:pic>
        <p:nvPicPr>
          <p:cNvPr id="24" name="Grafik 23">
            <a:extLst>
              <a:ext uri="{FF2B5EF4-FFF2-40B4-BE49-F238E27FC236}">
                <a16:creationId xmlns:a16="http://schemas.microsoft.com/office/drawing/2014/main" id="{15CF27AE-5F8D-024E-83F5-92E198532A8B}"/>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 xmlns:asvg="http://schemas.microsoft.com/office/drawing/2016/SVG/main" r:embed="rId9"/>
              </a:ext>
            </a:extLst>
          </a:blip>
          <a:srcRect/>
          <a:stretch/>
        </p:blipFill>
        <p:spPr>
          <a:xfrm>
            <a:off x="743400" y="1889257"/>
            <a:ext cx="1800000" cy="1117741"/>
          </a:xfrm>
          <a:prstGeom prst="rect">
            <a:avLst/>
          </a:prstGeom>
        </p:spPr>
      </p:pic>
      <p:sp>
        <p:nvSpPr>
          <p:cNvPr id="25" name="Freihandform 24">
            <a:extLst>
              <a:ext uri="{FF2B5EF4-FFF2-40B4-BE49-F238E27FC236}">
                <a16:creationId xmlns:a16="http://schemas.microsoft.com/office/drawing/2014/main" id="{9420C5C7-C031-D740-80B0-7D4435E779FA}"/>
              </a:ext>
            </a:extLst>
          </p:cNvPr>
          <p:cNvSpPr>
            <a:spLocks noChangeAspect="1"/>
          </p:cNvSpPr>
          <p:nvPr/>
        </p:nvSpPr>
        <p:spPr>
          <a:xfrm flipH="1">
            <a:off x="3959059" y="5323362"/>
            <a:ext cx="818782" cy="816903"/>
          </a:xfrm>
          <a:custGeom>
            <a:avLst/>
            <a:gdLst>
              <a:gd name="connsiteX0" fmla="*/ 185857 w 371712"/>
              <a:gd name="connsiteY0" fmla="*/ 0 h 370859"/>
              <a:gd name="connsiteX1" fmla="*/ 0 w 371712"/>
              <a:gd name="connsiteY1" fmla="*/ 185430 h 370859"/>
              <a:gd name="connsiteX2" fmla="*/ 185857 w 371712"/>
              <a:gd name="connsiteY2" fmla="*/ 370860 h 370859"/>
              <a:gd name="connsiteX3" fmla="*/ 371713 w 371712"/>
              <a:gd name="connsiteY3" fmla="*/ 185430 h 370859"/>
              <a:gd name="connsiteX4" fmla="*/ 185857 w 371712"/>
              <a:gd name="connsiteY4" fmla="*/ 0 h 370859"/>
              <a:gd name="connsiteX5" fmla="*/ 185857 w 371712"/>
              <a:gd name="connsiteY5" fmla="*/ 16850 h 370859"/>
              <a:gd name="connsiteX6" fmla="*/ 203761 w 371712"/>
              <a:gd name="connsiteY6" fmla="*/ 34715 h 370859"/>
              <a:gd name="connsiteX7" fmla="*/ 196355 w 371712"/>
              <a:gd name="connsiteY7" fmla="*/ 49164 h 370859"/>
              <a:gd name="connsiteX8" fmla="*/ 196355 w 371712"/>
              <a:gd name="connsiteY8" fmla="*/ 104076 h 370859"/>
              <a:gd name="connsiteX9" fmla="*/ 175357 w 371712"/>
              <a:gd name="connsiteY9" fmla="*/ 118539 h 370859"/>
              <a:gd name="connsiteX10" fmla="*/ 175357 w 371712"/>
              <a:gd name="connsiteY10" fmla="*/ 49164 h 370859"/>
              <a:gd name="connsiteX11" fmla="*/ 167951 w 371712"/>
              <a:gd name="connsiteY11" fmla="*/ 34715 h 370859"/>
              <a:gd name="connsiteX12" fmla="*/ 185857 w 371712"/>
              <a:gd name="connsiteY12" fmla="*/ 16850 h 370859"/>
              <a:gd name="connsiteX13" fmla="*/ 140848 w 371712"/>
              <a:gd name="connsiteY13" fmla="*/ 70321 h 370859"/>
              <a:gd name="connsiteX14" fmla="*/ 162549 w 371712"/>
              <a:gd name="connsiteY14" fmla="*/ 65071 h 370859"/>
              <a:gd name="connsiteX15" fmla="*/ 162549 w 371712"/>
              <a:gd name="connsiteY15" fmla="*/ 100962 h 370859"/>
              <a:gd name="connsiteX16" fmla="*/ 131648 w 371712"/>
              <a:gd name="connsiteY16" fmla="*/ 85221 h 370859"/>
              <a:gd name="connsiteX17" fmla="*/ 140848 w 371712"/>
              <a:gd name="connsiteY17" fmla="*/ 70321 h 370859"/>
              <a:gd name="connsiteX18" fmla="*/ 196355 w 371712"/>
              <a:gd name="connsiteY18" fmla="*/ 344242 h 370859"/>
              <a:gd name="connsiteX19" fmla="*/ 185845 w 371712"/>
              <a:gd name="connsiteY19" fmla="*/ 354728 h 370859"/>
              <a:gd name="connsiteX20" fmla="*/ 175357 w 371712"/>
              <a:gd name="connsiteY20" fmla="*/ 344242 h 370859"/>
              <a:gd name="connsiteX21" fmla="*/ 175357 w 371712"/>
              <a:gd name="connsiteY21" fmla="*/ 295377 h 370859"/>
              <a:gd name="connsiteX22" fmla="*/ 196355 w 371712"/>
              <a:gd name="connsiteY22" fmla="*/ 280912 h 370859"/>
              <a:gd name="connsiteX23" fmla="*/ 196355 w 371712"/>
              <a:gd name="connsiteY23" fmla="*/ 344242 h 370859"/>
              <a:gd name="connsiteX24" fmla="*/ 228775 w 371712"/>
              <a:gd name="connsiteY24" fmla="*/ 242718 h 370859"/>
              <a:gd name="connsiteX25" fmla="*/ 162549 w 371712"/>
              <a:gd name="connsiteY25" fmla="*/ 288381 h 370859"/>
              <a:gd name="connsiteX26" fmla="*/ 162549 w 371712"/>
              <a:gd name="connsiteY26" fmla="*/ 322779 h 370859"/>
              <a:gd name="connsiteX27" fmla="*/ 127465 w 371712"/>
              <a:gd name="connsiteY27" fmla="*/ 290673 h 370859"/>
              <a:gd name="connsiteX28" fmla="*/ 143913 w 371712"/>
              <a:gd name="connsiteY28" fmla="*/ 265484 h 370859"/>
              <a:gd name="connsiteX29" fmla="*/ 209163 w 371712"/>
              <a:gd name="connsiteY29" fmla="*/ 220514 h 370859"/>
              <a:gd name="connsiteX30" fmla="*/ 209163 w 371712"/>
              <a:gd name="connsiteY30" fmla="*/ 186158 h 370859"/>
              <a:gd name="connsiteX31" fmla="*/ 244247 w 371712"/>
              <a:gd name="connsiteY31" fmla="*/ 218265 h 370859"/>
              <a:gd name="connsiteX32" fmla="*/ 228775 w 371712"/>
              <a:gd name="connsiteY32" fmla="*/ 242718 h 370859"/>
              <a:gd name="connsiteX33" fmla="*/ 175357 w 371712"/>
              <a:gd name="connsiteY33" fmla="*/ 227898 h 370859"/>
              <a:gd name="connsiteX34" fmla="*/ 175357 w 371712"/>
              <a:gd name="connsiteY34" fmla="*/ 185997 h 370859"/>
              <a:gd name="connsiteX35" fmla="*/ 196355 w 371712"/>
              <a:gd name="connsiteY35" fmla="*/ 171553 h 370859"/>
              <a:gd name="connsiteX36" fmla="*/ 196355 w 371712"/>
              <a:gd name="connsiteY36" fmla="*/ 213454 h 370859"/>
              <a:gd name="connsiteX37" fmla="*/ 175357 w 371712"/>
              <a:gd name="connsiteY37" fmla="*/ 227898 h 370859"/>
              <a:gd name="connsiteX38" fmla="*/ 228775 w 371712"/>
              <a:gd name="connsiteY38" fmla="*/ 133328 h 370859"/>
              <a:gd name="connsiteX39" fmla="*/ 162549 w 371712"/>
              <a:gd name="connsiteY39" fmla="*/ 178991 h 370859"/>
              <a:gd name="connsiteX40" fmla="*/ 162549 w 371712"/>
              <a:gd name="connsiteY40" fmla="*/ 213390 h 370859"/>
              <a:gd name="connsiteX41" fmla="*/ 127465 w 371712"/>
              <a:gd name="connsiteY41" fmla="*/ 181283 h 370859"/>
              <a:gd name="connsiteX42" fmla="*/ 143913 w 371712"/>
              <a:gd name="connsiteY42" fmla="*/ 156095 h 370859"/>
              <a:gd name="connsiteX43" fmla="*/ 209163 w 371712"/>
              <a:gd name="connsiteY43" fmla="*/ 111123 h 370859"/>
              <a:gd name="connsiteX44" fmla="*/ 209163 w 371712"/>
              <a:gd name="connsiteY44" fmla="*/ 76768 h 370859"/>
              <a:gd name="connsiteX45" fmla="*/ 244247 w 371712"/>
              <a:gd name="connsiteY45" fmla="*/ 108874 h 370859"/>
              <a:gd name="connsiteX46" fmla="*/ 228775 w 371712"/>
              <a:gd name="connsiteY46" fmla="*/ 133328 h 37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1712" h="370859">
                <a:moveTo>
                  <a:pt x="185857" y="0"/>
                </a:moveTo>
                <a:cubicBezTo>
                  <a:pt x="83211" y="0"/>
                  <a:pt x="0" y="83020"/>
                  <a:pt x="0" y="185430"/>
                </a:cubicBezTo>
                <a:cubicBezTo>
                  <a:pt x="0" y="287839"/>
                  <a:pt x="83211" y="370860"/>
                  <a:pt x="185857" y="370860"/>
                </a:cubicBezTo>
                <a:cubicBezTo>
                  <a:pt x="288502" y="370860"/>
                  <a:pt x="371713" y="287839"/>
                  <a:pt x="371713" y="185430"/>
                </a:cubicBezTo>
                <a:cubicBezTo>
                  <a:pt x="371713" y="83020"/>
                  <a:pt x="288502" y="0"/>
                  <a:pt x="185857" y="0"/>
                </a:cubicBezTo>
                <a:close/>
                <a:moveTo>
                  <a:pt x="185857" y="16850"/>
                </a:moveTo>
                <a:cubicBezTo>
                  <a:pt x="195745" y="16850"/>
                  <a:pt x="203761" y="24848"/>
                  <a:pt x="203761" y="34715"/>
                </a:cubicBezTo>
                <a:cubicBezTo>
                  <a:pt x="203761" y="40663"/>
                  <a:pt x="200836" y="45917"/>
                  <a:pt x="196355" y="49164"/>
                </a:cubicBezTo>
                <a:lnTo>
                  <a:pt x="196355" y="104076"/>
                </a:lnTo>
                <a:lnTo>
                  <a:pt x="175357" y="118539"/>
                </a:lnTo>
                <a:lnTo>
                  <a:pt x="175357" y="49164"/>
                </a:lnTo>
                <a:cubicBezTo>
                  <a:pt x="170876" y="45917"/>
                  <a:pt x="167951" y="40663"/>
                  <a:pt x="167951" y="34715"/>
                </a:cubicBezTo>
                <a:cubicBezTo>
                  <a:pt x="167951" y="24848"/>
                  <a:pt x="175968" y="16850"/>
                  <a:pt x="185857" y="16850"/>
                </a:cubicBezTo>
                <a:close/>
                <a:moveTo>
                  <a:pt x="140848" y="70321"/>
                </a:moveTo>
                <a:cubicBezTo>
                  <a:pt x="145602" y="66429"/>
                  <a:pt x="148103" y="62032"/>
                  <a:pt x="162549" y="65071"/>
                </a:cubicBezTo>
                <a:lnTo>
                  <a:pt x="162549" y="100962"/>
                </a:lnTo>
                <a:cubicBezTo>
                  <a:pt x="143277" y="96797"/>
                  <a:pt x="133060" y="91579"/>
                  <a:pt x="131648" y="85221"/>
                </a:cubicBezTo>
                <a:cubicBezTo>
                  <a:pt x="130482" y="79982"/>
                  <a:pt x="134150" y="75806"/>
                  <a:pt x="140848" y="70321"/>
                </a:cubicBezTo>
                <a:close/>
                <a:moveTo>
                  <a:pt x="196355" y="344242"/>
                </a:moveTo>
                <a:cubicBezTo>
                  <a:pt x="196355" y="350036"/>
                  <a:pt x="191653" y="354728"/>
                  <a:pt x="185845" y="354728"/>
                </a:cubicBezTo>
                <a:cubicBezTo>
                  <a:pt x="180059" y="354728"/>
                  <a:pt x="175357" y="350036"/>
                  <a:pt x="175357" y="344242"/>
                </a:cubicBezTo>
                <a:lnTo>
                  <a:pt x="175357" y="295377"/>
                </a:lnTo>
                <a:lnTo>
                  <a:pt x="196355" y="280912"/>
                </a:lnTo>
                <a:lnTo>
                  <a:pt x="196355" y="344242"/>
                </a:lnTo>
                <a:close/>
                <a:moveTo>
                  <a:pt x="228775" y="242718"/>
                </a:moveTo>
                <a:cubicBezTo>
                  <a:pt x="228753" y="242718"/>
                  <a:pt x="228667" y="242826"/>
                  <a:pt x="162549" y="288381"/>
                </a:cubicBezTo>
                <a:lnTo>
                  <a:pt x="162549" y="322779"/>
                </a:lnTo>
                <a:cubicBezTo>
                  <a:pt x="157865" y="321487"/>
                  <a:pt x="127465" y="311197"/>
                  <a:pt x="127465" y="290673"/>
                </a:cubicBezTo>
                <a:cubicBezTo>
                  <a:pt x="127465" y="278565"/>
                  <a:pt x="140056" y="268317"/>
                  <a:pt x="143913" y="265484"/>
                </a:cubicBezTo>
                <a:cubicBezTo>
                  <a:pt x="144281" y="265203"/>
                  <a:pt x="197265" y="228708"/>
                  <a:pt x="209163" y="220514"/>
                </a:cubicBezTo>
                <a:lnTo>
                  <a:pt x="209163" y="186158"/>
                </a:lnTo>
                <a:cubicBezTo>
                  <a:pt x="211498" y="186698"/>
                  <a:pt x="244247" y="197068"/>
                  <a:pt x="244247" y="218265"/>
                </a:cubicBezTo>
                <a:cubicBezTo>
                  <a:pt x="244247" y="229573"/>
                  <a:pt x="233412" y="239128"/>
                  <a:pt x="228775" y="242718"/>
                </a:cubicBezTo>
                <a:close/>
                <a:moveTo>
                  <a:pt x="175357" y="227898"/>
                </a:moveTo>
                <a:lnTo>
                  <a:pt x="175357" y="185997"/>
                </a:lnTo>
                <a:lnTo>
                  <a:pt x="196355" y="171553"/>
                </a:lnTo>
                <a:lnTo>
                  <a:pt x="196355" y="213454"/>
                </a:lnTo>
                <a:lnTo>
                  <a:pt x="175357" y="227898"/>
                </a:lnTo>
                <a:close/>
                <a:moveTo>
                  <a:pt x="228775" y="133328"/>
                </a:moveTo>
                <a:cubicBezTo>
                  <a:pt x="228753" y="133328"/>
                  <a:pt x="228667" y="133437"/>
                  <a:pt x="162549" y="178991"/>
                </a:cubicBezTo>
                <a:lnTo>
                  <a:pt x="162549" y="213390"/>
                </a:lnTo>
                <a:cubicBezTo>
                  <a:pt x="157865" y="212096"/>
                  <a:pt x="127465" y="201808"/>
                  <a:pt x="127465" y="181283"/>
                </a:cubicBezTo>
                <a:cubicBezTo>
                  <a:pt x="127465" y="169176"/>
                  <a:pt x="140056" y="158928"/>
                  <a:pt x="143913" y="156095"/>
                </a:cubicBezTo>
                <a:cubicBezTo>
                  <a:pt x="144281" y="155814"/>
                  <a:pt x="197265" y="119317"/>
                  <a:pt x="209163" y="111123"/>
                </a:cubicBezTo>
                <a:lnTo>
                  <a:pt x="209163" y="76768"/>
                </a:lnTo>
                <a:cubicBezTo>
                  <a:pt x="211498" y="77308"/>
                  <a:pt x="244247" y="87678"/>
                  <a:pt x="244247" y="108874"/>
                </a:cubicBezTo>
                <a:cubicBezTo>
                  <a:pt x="244247" y="120182"/>
                  <a:pt x="233412" y="129739"/>
                  <a:pt x="228775" y="133328"/>
                </a:cubicBezTo>
                <a:close/>
              </a:path>
            </a:pathLst>
          </a:custGeom>
          <a:solidFill>
            <a:schemeClr val="tx1"/>
          </a:solidFill>
          <a:ln w="1310" cap="flat">
            <a:noFill/>
            <a:prstDash val="solid"/>
            <a:miter/>
          </a:ln>
        </p:spPr>
        <p:txBody>
          <a:bodyPr rtlCol="0" anchor="ctr"/>
          <a:lstStyle/>
          <a:p>
            <a:endParaRPr lang="de-DE" b="0" i="0" noProof="0" dirty="0">
              <a:latin typeface="Inter" panose="02000503000000020004" pitchFamily="2" charset="0"/>
            </a:endParaRPr>
          </a:p>
        </p:txBody>
      </p:sp>
      <p:pic>
        <p:nvPicPr>
          <p:cNvPr id="26" name="Grafik 25">
            <a:extLst>
              <a:ext uri="{FF2B5EF4-FFF2-40B4-BE49-F238E27FC236}">
                <a16:creationId xmlns:a16="http://schemas.microsoft.com/office/drawing/2014/main" id="{C3D4CEF8-6DFC-3240-9FD3-2A4D40515CA8}"/>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 xmlns:asvg="http://schemas.microsoft.com/office/drawing/2016/SVG/main" r:embed="rId11"/>
              </a:ext>
            </a:extLst>
          </a:blip>
          <a:srcRect/>
          <a:stretch/>
        </p:blipFill>
        <p:spPr>
          <a:xfrm>
            <a:off x="3328098" y="3804438"/>
            <a:ext cx="2393372" cy="639237"/>
          </a:xfrm>
          <a:prstGeom prst="rect">
            <a:avLst/>
          </a:prstGeom>
        </p:spPr>
      </p:pic>
      <p:pic>
        <p:nvPicPr>
          <p:cNvPr id="28" name="Grafik 27">
            <a:extLst>
              <a:ext uri="{FF2B5EF4-FFF2-40B4-BE49-F238E27FC236}">
                <a16:creationId xmlns:a16="http://schemas.microsoft.com/office/drawing/2014/main" id="{1A773B52-CC70-C147-895B-6BB34F5BC667}"/>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 xmlns:asvg="http://schemas.microsoft.com/office/drawing/2016/SVG/main" r:embed="rId13"/>
              </a:ext>
            </a:extLst>
          </a:blip>
          <a:stretch>
            <a:fillRect/>
          </a:stretch>
        </p:blipFill>
        <p:spPr>
          <a:xfrm flipH="1">
            <a:off x="9647583" y="390034"/>
            <a:ext cx="1949237" cy="3053805"/>
          </a:xfrm>
          <a:prstGeom prst="rect">
            <a:avLst/>
          </a:prstGeom>
        </p:spPr>
      </p:pic>
      <p:pic>
        <p:nvPicPr>
          <p:cNvPr id="30" name="Grafik 29">
            <a:extLst>
              <a:ext uri="{FF2B5EF4-FFF2-40B4-BE49-F238E27FC236}">
                <a16:creationId xmlns:a16="http://schemas.microsoft.com/office/drawing/2014/main" id="{55E75F1E-E318-804C-95AD-3F44BA1CC322}"/>
              </a:ext>
            </a:extLst>
          </p:cNvPr>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 xmlns:asvg="http://schemas.microsoft.com/office/drawing/2016/SVG/main" r:embed="rId15"/>
              </a:ext>
            </a:extLst>
          </a:blip>
          <a:srcRect/>
          <a:stretch/>
        </p:blipFill>
        <p:spPr>
          <a:xfrm>
            <a:off x="743400" y="3749461"/>
            <a:ext cx="1800000" cy="1001612"/>
          </a:xfrm>
          <a:prstGeom prst="rect">
            <a:avLst/>
          </a:prstGeom>
        </p:spPr>
      </p:pic>
      <p:pic>
        <p:nvPicPr>
          <p:cNvPr id="31" name="Grafik 30">
            <a:extLst>
              <a:ext uri="{FF2B5EF4-FFF2-40B4-BE49-F238E27FC236}">
                <a16:creationId xmlns:a16="http://schemas.microsoft.com/office/drawing/2014/main" id="{93D5CD8D-3A1B-6F4F-B2F5-64C8D2FED85D}"/>
              </a:ext>
            </a:extLst>
          </p:cNvPr>
          <p:cNvPicPr>
            <a:picLocks noChangeAspect="1"/>
          </p:cNvPicPr>
          <p:nvPr/>
        </p:nvPicPr>
        <p:blipFill>
          <a:blip r:embed="rId16" cstate="email">
            <a:extLst>
              <a:ext uri="{28A0092B-C50C-407E-A947-70E740481C1C}">
                <a14:useLocalDpi xmlns:a14="http://schemas.microsoft.com/office/drawing/2010/main"/>
              </a:ext>
            </a:extLst>
          </a:blip>
          <a:srcRect/>
          <a:stretch/>
        </p:blipFill>
        <p:spPr>
          <a:xfrm>
            <a:off x="743400" y="5162543"/>
            <a:ext cx="1800000" cy="1117741"/>
          </a:xfrm>
          <a:prstGeom prst="rect">
            <a:avLst/>
          </a:prstGeom>
        </p:spPr>
      </p:pic>
      <p:sp>
        <p:nvSpPr>
          <p:cNvPr id="38" name="Rechteck 37">
            <a:extLst>
              <a:ext uri="{FF2B5EF4-FFF2-40B4-BE49-F238E27FC236}">
                <a16:creationId xmlns:a16="http://schemas.microsoft.com/office/drawing/2014/main" id="{9FEE357E-B999-9441-A9C2-85F7DD76DEEF}"/>
              </a:ext>
            </a:extLst>
          </p:cNvPr>
          <p:cNvSpPr/>
          <p:nvPr/>
        </p:nvSpPr>
        <p:spPr>
          <a:xfrm>
            <a:off x="7615785" y="5155098"/>
            <a:ext cx="1526400" cy="1717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41" name="Rechteck 40">
            <a:extLst>
              <a:ext uri="{FF2B5EF4-FFF2-40B4-BE49-F238E27FC236}">
                <a16:creationId xmlns:a16="http://schemas.microsoft.com/office/drawing/2014/main" id="{2D6DE84F-5C21-C945-94C5-AE850A282228}"/>
              </a:ext>
            </a:extLst>
          </p:cNvPr>
          <p:cNvSpPr/>
          <p:nvPr/>
        </p:nvSpPr>
        <p:spPr>
          <a:xfrm>
            <a:off x="6090877" y="5155098"/>
            <a:ext cx="1526400" cy="1717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pic>
        <p:nvPicPr>
          <p:cNvPr id="42" name="Grafik 41">
            <a:extLst>
              <a:ext uri="{FF2B5EF4-FFF2-40B4-BE49-F238E27FC236}">
                <a16:creationId xmlns:a16="http://schemas.microsoft.com/office/drawing/2014/main" id="{9F5653D6-5037-584B-9CCB-DD812927D701}"/>
              </a:ext>
            </a:extLst>
          </p:cNvPr>
          <p:cNvPicPr>
            <a:picLocks noChangeAspect="1"/>
          </p:cNvPicPr>
          <p:nvPr/>
        </p:nvPicPr>
        <p:blipFill>
          <a:blip r:embed="rId17" cstate="email">
            <a:extLst>
              <a:ext uri="{28A0092B-C50C-407E-A947-70E740481C1C}">
                <a14:useLocalDpi xmlns:a14="http://schemas.microsoft.com/office/drawing/2010/main"/>
              </a:ext>
              <a:ext uri="{96DAC541-7B7A-43D3-8B79-37D633B846F1}">
                <asvg:svgBlip xmlns="" xmlns:asvg="http://schemas.microsoft.com/office/drawing/2016/SVG/main" r:embed="rId18"/>
              </a:ext>
            </a:extLst>
          </a:blip>
          <a:srcRect/>
          <a:stretch/>
        </p:blipFill>
        <p:spPr>
          <a:xfrm>
            <a:off x="6546949" y="3984833"/>
            <a:ext cx="2393372" cy="639237"/>
          </a:xfrm>
          <a:prstGeom prst="rect">
            <a:avLst/>
          </a:prstGeom>
        </p:spPr>
      </p:pic>
      <p:cxnSp>
        <p:nvCxnSpPr>
          <p:cNvPr id="44" name="Gerade Verbindung 43">
            <a:extLst>
              <a:ext uri="{FF2B5EF4-FFF2-40B4-BE49-F238E27FC236}">
                <a16:creationId xmlns:a16="http://schemas.microsoft.com/office/drawing/2014/main" id="{9D838A26-A06C-844D-A89D-6868297B3E78}"/>
              </a:ext>
            </a:extLst>
          </p:cNvPr>
          <p:cNvCxnSpPr/>
          <p:nvPr/>
        </p:nvCxnSpPr>
        <p:spPr>
          <a:xfrm flipV="1">
            <a:off x="6104469" y="3445567"/>
            <a:ext cx="3033765" cy="1709531"/>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45" name="Grafik 44">
            <a:extLst>
              <a:ext uri="{FF2B5EF4-FFF2-40B4-BE49-F238E27FC236}">
                <a16:creationId xmlns:a16="http://schemas.microsoft.com/office/drawing/2014/main" id="{12C2A41C-263D-EA4C-84CE-4E633B479850}"/>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 xmlns:asvg="http://schemas.microsoft.com/office/drawing/2016/SVG/main" r:embed="rId11"/>
              </a:ext>
            </a:extLst>
          </a:blip>
          <a:srcRect/>
          <a:stretch/>
        </p:blipFill>
        <p:spPr>
          <a:xfrm>
            <a:off x="9343157" y="3984833"/>
            <a:ext cx="2393372" cy="639237"/>
          </a:xfrm>
          <a:prstGeom prst="rect">
            <a:avLst/>
          </a:prstGeom>
        </p:spPr>
      </p:pic>
      <p:cxnSp>
        <p:nvCxnSpPr>
          <p:cNvPr id="46" name="Gerade Verbindung 45">
            <a:extLst>
              <a:ext uri="{FF2B5EF4-FFF2-40B4-BE49-F238E27FC236}">
                <a16:creationId xmlns:a16="http://schemas.microsoft.com/office/drawing/2014/main" id="{E73D8C6C-A9E3-E94A-AC5C-BE7211C45C9B}"/>
              </a:ext>
            </a:extLst>
          </p:cNvPr>
          <p:cNvCxnSpPr/>
          <p:nvPr/>
        </p:nvCxnSpPr>
        <p:spPr>
          <a:xfrm flipV="1">
            <a:off x="9152469" y="3445567"/>
            <a:ext cx="3033765" cy="1709531"/>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7" name="Rechteck 46">
            <a:extLst>
              <a:ext uri="{FF2B5EF4-FFF2-40B4-BE49-F238E27FC236}">
                <a16:creationId xmlns:a16="http://schemas.microsoft.com/office/drawing/2014/main" id="{1F694D2D-4DE0-144D-AC9D-0C3F4AE480DE}"/>
              </a:ext>
            </a:extLst>
          </p:cNvPr>
          <p:cNvSpPr/>
          <p:nvPr/>
        </p:nvSpPr>
        <p:spPr>
          <a:xfrm>
            <a:off x="7615785" y="6016487"/>
            <a:ext cx="1526400" cy="874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48" name="Rechteck 47">
            <a:extLst>
              <a:ext uri="{FF2B5EF4-FFF2-40B4-BE49-F238E27FC236}">
                <a16:creationId xmlns:a16="http://schemas.microsoft.com/office/drawing/2014/main" id="{DF2D26D7-AFBD-8E41-BA89-692B380D0589}"/>
              </a:ext>
            </a:extLst>
          </p:cNvPr>
          <p:cNvSpPr/>
          <p:nvPr/>
        </p:nvSpPr>
        <p:spPr>
          <a:xfrm>
            <a:off x="9140693" y="6016487"/>
            <a:ext cx="1526400" cy="87464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49" name="Rechteck 48">
            <a:extLst>
              <a:ext uri="{FF2B5EF4-FFF2-40B4-BE49-F238E27FC236}">
                <a16:creationId xmlns:a16="http://schemas.microsoft.com/office/drawing/2014/main" id="{1B9F21C7-47FD-A24C-9C6D-88F07581BD94}"/>
              </a:ext>
            </a:extLst>
          </p:cNvPr>
          <p:cNvSpPr/>
          <p:nvPr/>
        </p:nvSpPr>
        <p:spPr>
          <a:xfrm>
            <a:off x="10665600" y="6016487"/>
            <a:ext cx="1526400" cy="87464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50" name="Rechteck 49">
            <a:extLst>
              <a:ext uri="{FF2B5EF4-FFF2-40B4-BE49-F238E27FC236}">
                <a16:creationId xmlns:a16="http://schemas.microsoft.com/office/drawing/2014/main" id="{19D8DA55-0F53-554E-8979-E90137ADFB93}"/>
              </a:ext>
            </a:extLst>
          </p:cNvPr>
          <p:cNvSpPr/>
          <p:nvPr/>
        </p:nvSpPr>
        <p:spPr>
          <a:xfrm>
            <a:off x="6090877" y="6016487"/>
            <a:ext cx="1526400" cy="874647"/>
          </a:xfrm>
          <a:prstGeom prst="rect">
            <a:avLst/>
          </a:prstGeom>
          <a:solidFill>
            <a:srgbClr val="56B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51" name="Rechteck 50">
            <a:extLst>
              <a:ext uri="{FF2B5EF4-FFF2-40B4-BE49-F238E27FC236}">
                <a16:creationId xmlns:a16="http://schemas.microsoft.com/office/drawing/2014/main" id="{27B2FB50-AF66-5547-9EFB-F2BBD62EF709}"/>
              </a:ext>
            </a:extLst>
          </p:cNvPr>
          <p:cNvSpPr/>
          <p:nvPr/>
        </p:nvSpPr>
        <p:spPr>
          <a:xfrm>
            <a:off x="9142205" y="5136261"/>
            <a:ext cx="3049795" cy="8878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noProof="0">
              <a:latin typeface="Inter" panose="02000503000000020004" pitchFamily="2" charset="0"/>
            </a:endParaRPr>
          </a:p>
        </p:txBody>
      </p:sp>
      <p:sp>
        <p:nvSpPr>
          <p:cNvPr id="52" name="Title 7">
            <a:extLst>
              <a:ext uri="{FF2B5EF4-FFF2-40B4-BE49-F238E27FC236}">
                <a16:creationId xmlns:a16="http://schemas.microsoft.com/office/drawing/2014/main" id="{7FBBA07A-19A9-354C-AABE-C5AC37DA9D55}"/>
              </a:ext>
            </a:extLst>
          </p:cNvPr>
          <p:cNvSpPr>
            <a:spLocks noGrp="1"/>
          </p:cNvSpPr>
          <p:nvPr>
            <p:ph type="title" hasCustomPrompt="1"/>
          </p:nvPr>
        </p:nvSpPr>
        <p:spPr>
          <a:xfrm>
            <a:off x="9345413" y="5392513"/>
            <a:ext cx="2495595" cy="657800"/>
          </a:xfrm>
        </p:spPr>
        <p:txBody>
          <a:bodyPr/>
          <a:lstStyle>
            <a:lvl1pPr algn="ctr">
              <a:defRPr>
                <a:solidFill>
                  <a:schemeClr val="bg2"/>
                </a:solidFill>
              </a:defRPr>
            </a:lvl1pPr>
          </a:lstStyle>
          <a:p>
            <a:r>
              <a:rPr lang="de-DE" noProof="0"/>
              <a:t>Lesbarkeit</a:t>
            </a:r>
          </a:p>
        </p:txBody>
      </p:sp>
      <p:cxnSp>
        <p:nvCxnSpPr>
          <p:cNvPr id="53" name="Gerade Verbindung 52">
            <a:extLst>
              <a:ext uri="{FF2B5EF4-FFF2-40B4-BE49-F238E27FC236}">
                <a16:creationId xmlns:a16="http://schemas.microsoft.com/office/drawing/2014/main" id="{D302DB0D-D3F5-D54B-BFFA-D1DF3AE41608}"/>
              </a:ext>
            </a:extLst>
          </p:cNvPr>
          <p:cNvCxnSpPr>
            <a:cxnSpLocks/>
          </p:cNvCxnSpPr>
          <p:nvPr/>
        </p:nvCxnSpPr>
        <p:spPr>
          <a:xfrm flipV="1">
            <a:off x="9903893" y="5121281"/>
            <a:ext cx="1719431" cy="895208"/>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9" name="Footer Placeholder 2">
            <a:extLst>
              <a:ext uri="{FF2B5EF4-FFF2-40B4-BE49-F238E27FC236}">
                <a16:creationId xmlns:a16="http://schemas.microsoft.com/office/drawing/2014/main" id="{589BF62E-9449-5B6D-236C-692E05D48490}"/>
              </a:ext>
            </a:extLst>
          </p:cNvPr>
          <p:cNvSpPr>
            <a:spLocks noGrp="1"/>
          </p:cNvSpPr>
          <p:nvPr>
            <p:ph type="ftr" sz="quarter" idx="11"/>
          </p:nvPr>
        </p:nvSpPr>
        <p:spPr>
          <a:xfrm>
            <a:off x="920367" y="6332830"/>
            <a:ext cx="4784400" cy="273450"/>
          </a:xfrm>
        </p:spPr>
        <p:txBody>
          <a:bodyPr/>
          <a:lstStyle/>
          <a:p>
            <a:endParaRPr lang="de-DE"/>
          </a:p>
        </p:txBody>
      </p:sp>
      <p:sp>
        <p:nvSpPr>
          <p:cNvPr id="40" name="Slide Number Placeholder 3">
            <a:extLst>
              <a:ext uri="{FF2B5EF4-FFF2-40B4-BE49-F238E27FC236}">
                <a16:creationId xmlns:a16="http://schemas.microsoft.com/office/drawing/2014/main" id="{B6831A60-298D-C6DD-5395-7123F22DD48B}"/>
              </a:ext>
            </a:extLst>
          </p:cNvPr>
          <p:cNvSpPr>
            <a:spLocks noGrp="1"/>
          </p:cNvSpPr>
          <p:nvPr>
            <p:ph type="sldNum" sz="quarter" idx="12"/>
          </p:nvPr>
        </p:nvSpPr>
        <p:spPr>
          <a:xfrm>
            <a:off x="410881" y="6332830"/>
            <a:ext cx="507262" cy="273450"/>
          </a:xfrm>
        </p:spPr>
        <p:txBody>
          <a:bodyPr/>
          <a:lstStyle/>
          <a:p>
            <a:fld id="{9D4815F0-3C69-42D1-AEF9-7FA89145FB3A}" type="slidenum">
              <a:rPr lang="de-DE" smtClean="0"/>
              <a:t>‹Nr.›</a:t>
            </a:fld>
            <a:endParaRPr lang="de-DE"/>
          </a:p>
        </p:txBody>
      </p:sp>
    </p:spTree>
    <p:extLst>
      <p:ext uri="{BB962C8B-B14F-4D97-AF65-F5344CB8AC3E}">
        <p14:creationId xmlns:p14="http://schemas.microsoft.com/office/powerpoint/2010/main" val="186891162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Trenner dezent dunkel">
    <p:bg>
      <p:bgPr>
        <a:solidFill>
          <a:schemeClr val="tx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8" name="Title 6">
            <a:extLst>
              <a:ext uri="{FF2B5EF4-FFF2-40B4-BE49-F238E27FC236}">
                <a16:creationId xmlns:a16="http://schemas.microsoft.com/office/drawing/2014/main" id="{269316BA-D4B9-B545-9DF7-BE411733A697}"/>
              </a:ext>
            </a:extLst>
          </p:cNvPr>
          <p:cNvSpPr>
            <a:spLocks noGrp="1"/>
          </p:cNvSpPr>
          <p:nvPr>
            <p:ph type="title" hasCustomPrompt="1"/>
          </p:nvPr>
        </p:nvSpPr>
        <p:spPr>
          <a:xfrm>
            <a:off x="410877" y="858588"/>
            <a:ext cx="8529923" cy="3815631"/>
          </a:xfrm>
        </p:spPr>
        <p:txBody>
          <a:bodyPr anchor="t"/>
          <a:lstStyle>
            <a:lvl1pPr algn="l">
              <a:defRPr sz="6000">
                <a:solidFill>
                  <a:schemeClr val="bg1"/>
                </a:solidFill>
              </a:defRPr>
            </a:lvl1pPr>
          </a:lstStyle>
          <a:p>
            <a:r>
              <a:rPr lang="de-DE" noProof="0"/>
              <a:t>Folientitel bearbeiten</a:t>
            </a:r>
          </a:p>
        </p:txBody>
      </p:sp>
      <p:pic>
        <p:nvPicPr>
          <p:cNvPr id="7" name="Grafik 6">
            <a:extLst>
              <a:ext uri="{FF2B5EF4-FFF2-40B4-BE49-F238E27FC236}">
                <a16:creationId xmlns:a16="http://schemas.microsoft.com/office/drawing/2014/main" id="{5B648102-76E4-06DE-5B41-141F56EA1554}"/>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1237128248"/>
      </p:ext>
    </p:extLst>
  </p:cSld>
  <p:clrMapOvr>
    <a:masterClrMapping/>
  </p:clrMapOvr>
  <p:transition>
    <p:fade/>
  </p:transition>
  <p:extLst>
    <p:ext uri="{DCECCB84-F9BA-43D5-87BE-67443E8EF086}">
      <p15:sldGuideLst xmlns:p15="http://schemas.microsoft.com/office/powerpoint/2012/main">
        <p15:guide id="1" pos="415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Text und Bild groß rechts">
    <p:bg>
      <p:bgPr>
        <a:solidFill>
          <a:schemeClr val="tx1"/>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1E61418-E972-40CA-AF1C-5059724D8739}"/>
              </a:ext>
            </a:extLst>
          </p:cNvPr>
          <p:cNvSpPr>
            <a:spLocks noGrp="1"/>
          </p:cNvSpPr>
          <p:nvPr>
            <p:ph type="pic" sz="quarter" idx="14"/>
          </p:nvPr>
        </p:nvSpPr>
        <p:spPr>
          <a:xfrm>
            <a:off x="3649848" y="2"/>
            <a:ext cx="8542159" cy="6858000"/>
          </a:xfrm>
          <a:solidFill>
            <a:schemeClr val="bg1">
              <a:lumMod val="85000"/>
            </a:schemeClr>
          </a:solidFill>
        </p:spPr>
        <p:txBody>
          <a:bodyPr/>
          <a:lstStyle/>
          <a:p>
            <a:r>
              <a:rPr lang="de-DE" noProof="0"/>
              <a:t>Bild durch Klicken auf Symbol hinzufügen</a:t>
            </a:r>
          </a:p>
        </p:txBody>
      </p:sp>
      <p:sp>
        <p:nvSpPr>
          <p:cNvPr id="2" name="Title 1">
            <a:extLst>
              <a:ext uri="{FF2B5EF4-FFF2-40B4-BE49-F238E27FC236}">
                <a16:creationId xmlns:a16="http://schemas.microsoft.com/office/drawing/2014/main" id="{D2238646-6FE3-4B78-8959-D99C1035ACDC}"/>
              </a:ext>
            </a:extLst>
          </p:cNvPr>
          <p:cNvSpPr>
            <a:spLocks noGrp="1"/>
          </p:cNvSpPr>
          <p:nvPr>
            <p:ph type="title" hasCustomPrompt="1"/>
          </p:nvPr>
        </p:nvSpPr>
        <p:spPr>
          <a:xfrm>
            <a:off x="413113" y="512498"/>
            <a:ext cx="2998167" cy="776038"/>
          </a:xfrm>
        </p:spPr>
        <p:txBody>
          <a:bodyPr/>
          <a:lstStyle>
            <a:lvl1pPr>
              <a:defRPr>
                <a:solidFill>
                  <a:schemeClr val="bg1"/>
                </a:solidFill>
              </a:defRPr>
            </a:lvl1pPr>
          </a:lstStyle>
          <a:p>
            <a:r>
              <a:rPr lang="de-DE" noProof="0"/>
              <a:t>Folientitel bearbeiten</a:t>
            </a:r>
          </a:p>
        </p:txBody>
      </p:sp>
      <p:sp>
        <p:nvSpPr>
          <p:cNvPr id="4" name="Footer Placeholder 3">
            <a:extLst>
              <a:ext uri="{FF2B5EF4-FFF2-40B4-BE49-F238E27FC236}">
                <a16:creationId xmlns:a16="http://schemas.microsoft.com/office/drawing/2014/main" id="{265266B1-3B43-413F-B581-A2BA7F232AAD}"/>
              </a:ext>
            </a:extLst>
          </p:cNvPr>
          <p:cNvSpPr>
            <a:spLocks noGrp="1"/>
          </p:cNvSpPr>
          <p:nvPr>
            <p:ph type="ftr" sz="quarter" idx="11"/>
          </p:nvPr>
        </p:nvSpPr>
        <p:spPr/>
        <p:txBody>
          <a:bodyPr/>
          <a:lstStyle>
            <a:lvl1pPr>
              <a:defRPr>
                <a:solidFill>
                  <a:schemeClr val="bg1"/>
                </a:solidFill>
              </a:defRPr>
            </a:lvl1pPr>
          </a:lstStyle>
          <a:p>
            <a:endParaRPr lang="de-DE"/>
          </a:p>
        </p:txBody>
      </p:sp>
      <p:sp>
        <p:nvSpPr>
          <p:cNvPr id="5" name="Slide Number Placeholder 4">
            <a:extLst>
              <a:ext uri="{FF2B5EF4-FFF2-40B4-BE49-F238E27FC236}">
                <a16:creationId xmlns:a16="http://schemas.microsoft.com/office/drawing/2014/main" id="{114087E5-4709-465C-88EF-C43AFDD767F1}"/>
              </a:ext>
            </a:extLst>
          </p:cNvPr>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ext Placeholder 6">
            <a:extLst>
              <a:ext uri="{FF2B5EF4-FFF2-40B4-BE49-F238E27FC236}">
                <a16:creationId xmlns:a16="http://schemas.microsoft.com/office/drawing/2014/main" id="{D7F08074-975D-439A-8214-343997E50101}"/>
              </a:ext>
            </a:extLst>
          </p:cNvPr>
          <p:cNvSpPr>
            <a:spLocks noGrp="1"/>
          </p:cNvSpPr>
          <p:nvPr>
            <p:ph type="body" sz="quarter" idx="13" hasCustomPrompt="1"/>
          </p:nvPr>
        </p:nvSpPr>
        <p:spPr>
          <a:xfrm>
            <a:off x="413111" y="1521183"/>
            <a:ext cx="2998559" cy="4517348"/>
          </a:xfrm>
        </p:spPr>
        <p:txBody>
          <a:bodyPr/>
          <a:lstStyle>
            <a:lvl1pPr>
              <a:defRPr>
                <a:solidFill>
                  <a:schemeClr val="bg1"/>
                </a:solidFill>
              </a:defRPr>
            </a:lvl1pPr>
            <a:lvl2pPr>
              <a:defRPr>
                <a:solidFill>
                  <a:schemeClr val="bg1"/>
                </a:solidFill>
              </a:defRPr>
            </a:lvl2pPr>
            <a:lvl3pPr>
              <a:defRPr>
                <a:solidFill>
                  <a:schemeClr val="accent5"/>
                </a:solidFill>
              </a:defRPr>
            </a:lvl3pPr>
            <a:lvl4pPr>
              <a:buClr>
                <a:schemeClr val="accent5"/>
              </a:buClr>
              <a:defRPr>
                <a:solidFill>
                  <a:schemeClr val="bg1"/>
                </a:solidFill>
              </a:defRPr>
            </a:lvl4pPr>
            <a:lvl5pPr>
              <a:buClr>
                <a:schemeClr val="accent5"/>
              </a:buClr>
              <a:defRPr>
                <a:solidFill>
                  <a:schemeClr val="bg1"/>
                </a:solidFill>
              </a:defRPr>
            </a:lvl5pPr>
          </a:lstStyle>
          <a:p>
            <a:pPr lvl="0"/>
            <a:r>
              <a:rPr lang="de-DE" noProof="0"/>
              <a:t>Formatvorlage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endParaRPr lang="de-DE" noProof="0"/>
          </a:p>
        </p:txBody>
      </p:sp>
      <p:pic>
        <p:nvPicPr>
          <p:cNvPr id="10" name="Grafik 9">
            <a:extLst>
              <a:ext uri="{FF2B5EF4-FFF2-40B4-BE49-F238E27FC236}">
                <a16:creationId xmlns:a16="http://schemas.microsoft.com/office/drawing/2014/main" id="{4A399AB5-1023-5D89-8D64-E5ACAA0B0C3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11422051" y="255273"/>
            <a:ext cx="520812" cy="518997"/>
          </a:xfrm>
          <a:prstGeom prst="rect">
            <a:avLst/>
          </a:prstGeom>
        </p:spPr>
      </p:pic>
    </p:spTree>
    <p:extLst>
      <p:ext uri="{BB962C8B-B14F-4D97-AF65-F5344CB8AC3E}">
        <p14:creationId xmlns:p14="http://schemas.microsoft.com/office/powerpoint/2010/main" val="2542432727"/>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_Endfolie">
    <p:bg>
      <p:bgPr>
        <a:solidFill>
          <a:schemeClr val="tx1"/>
        </a:solidFill>
        <a:effectLst/>
      </p:bgPr>
    </p:bg>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4A98BD5E-651E-D84D-AB8D-ED1948F6E6C5}"/>
              </a:ext>
            </a:extLst>
          </p:cNvPr>
          <p:cNvSpPr>
            <a:spLocks noGrp="1"/>
          </p:cNvSpPr>
          <p:nvPr>
            <p:ph type="subTitle" idx="1" hasCustomPrompt="1"/>
          </p:nvPr>
        </p:nvSpPr>
        <p:spPr>
          <a:xfrm>
            <a:off x="1524000" y="5891484"/>
            <a:ext cx="9144000" cy="453754"/>
          </a:xfrm>
        </p:spPr>
        <p:txBody>
          <a:bodyPr anchor="b"/>
          <a:lstStyle>
            <a:lvl1pPr marL="0" indent="0" algn="ctr">
              <a:buNone/>
              <a:defRPr sz="1800" b="1" i="0">
                <a:solidFill>
                  <a:schemeClr val="bg1"/>
                </a:solidFill>
                <a:latin typeface="Inter SemiBold" panose="02000503000000020004" pitchFamily="2" charset="0"/>
                <a:ea typeface="Inter SemiBold" panose="02000503000000020004" pitchFamily="2" charset="0"/>
              </a:defRPr>
            </a:lvl1pPr>
            <a:lvl2pPr marL="456951" indent="0" algn="ctr">
              <a:buNone/>
              <a:defRPr sz="1999"/>
            </a:lvl2pPr>
            <a:lvl3pPr marL="913900" indent="0" algn="ctr">
              <a:buNone/>
              <a:defRPr sz="1799"/>
            </a:lvl3pPr>
            <a:lvl4pPr marL="1370855" indent="0" algn="ctr">
              <a:buNone/>
              <a:defRPr sz="1599"/>
            </a:lvl4pPr>
            <a:lvl5pPr marL="1827806" indent="0" algn="ctr">
              <a:buNone/>
              <a:defRPr sz="1599"/>
            </a:lvl5pPr>
            <a:lvl6pPr marL="2284755" indent="0" algn="ctr">
              <a:buNone/>
              <a:defRPr sz="1599"/>
            </a:lvl6pPr>
            <a:lvl7pPr marL="2741706" indent="0" algn="ctr">
              <a:buNone/>
              <a:defRPr sz="1599"/>
            </a:lvl7pPr>
            <a:lvl8pPr marL="3198660" indent="0" algn="ctr">
              <a:buNone/>
              <a:defRPr sz="1599"/>
            </a:lvl8pPr>
            <a:lvl9pPr marL="3655611" indent="0" algn="ctr">
              <a:buNone/>
              <a:defRPr sz="1599"/>
            </a:lvl9pPr>
          </a:lstStyle>
          <a:p>
            <a:r>
              <a:rPr lang="de-DE" noProof="0"/>
              <a:t>asklepios.com</a:t>
            </a:r>
          </a:p>
        </p:txBody>
      </p:sp>
      <p:pic>
        <p:nvPicPr>
          <p:cNvPr id="5" name="Grafik 4">
            <a:extLst>
              <a:ext uri="{FF2B5EF4-FFF2-40B4-BE49-F238E27FC236}">
                <a16:creationId xmlns:a16="http://schemas.microsoft.com/office/drawing/2014/main" id="{182254F0-917E-904C-9D4D-B2A4C74EC9E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0" y="2024067"/>
            <a:ext cx="3600000" cy="2235483"/>
          </a:xfrm>
          <a:prstGeom prst="rect">
            <a:avLst/>
          </a:prstGeom>
        </p:spPr>
      </p:pic>
    </p:spTree>
    <p:extLst>
      <p:ext uri="{BB962C8B-B14F-4D97-AF65-F5344CB8AC3E}">
        <p14:creationId xmlns:p14="http://schemas.microsoft.com/office/powerpoint/2010/main" val="83620181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Icons und Symbo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919291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 Bi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2750" y="1806139"/>
            <a:ext cx="11366500" cy="3245724"/>
          </a:xfrm>
        </p:spPr>
        <p:txBody>
          <a:bodyPr anchor="ctr"/>
          <a:lstStyle>
            <a:lvl1pPr algn="ctr">
              <a:defRPr sz="5000">
                <a:solidFill>
                  <a:schemeClr val="bg1"/>
                </a:solidFill>
              </a:defRPr>
            </a:lvl1pPr>
          </a:lstStyle>
          <a:p>
            <a:r>
              <a:rPr lang="de-DE" noProof="0"/>
              <a:t>Präsentationstitel einfügen</a:t>
            </a:r>
          </a:p>
        </p:txBody>
      </p:sp>
      <p:sp>
        <p:nvSpPr>
          <p:cNvPr id="3" name="Subtitle 2"/>
          <p:cNvSpPr>
            <a:spLocks noGrp="1"/>
          </p:cNvSpPr>
          <p:nvPr>
            <p:ph type="subTitle" idx="1" hasCustomPrompt="1"/>
          </p:nvPr>
        </p:nvSpPr>
        <p:spPr>
          <a:xfrm>
            <a:off x="1524000" y="5891484"/>
            <a:ext cx="9144000" cy="453754"/>
          </a:xfrm>
        </p:spPr>
        <p:txBody>
          <a:bodyPr anchor="b"/>
          <a:lstStyle>
            <a:lvl1pPr marL="0" indent="0" algn="ctr">
              <a:buNone/>
              <a:defRPr sz="1800">
                <a:solidFill>
                  <a:schemeClr val="bg1"/>
                </a:solidFill>
              </a:defRPr>
            </a:lvl1pPr>
            <a:lvl2pPr marL="456963" indent="0" algn="ctr">
              <a:buNone/>
              <a:defRPr sz="1999"/>
            </a:lvl2pPr>
            <a:lvl3pPr marL="913923" indent="0" algn="ctr">
              <a:buNone/>
              <a:defRPr sz="1799"/>
            </a:lvl3pPr>
            <a:lvl4pPr marL="1370889" indent="0" algn="ctr">
              <a:buNone/>
              <a:defRPr sz="1599"/>
            </a:lvl4pPr>
            <a:lvl5pPr marL="1827852" indent="0" algn="ctr">
              <a:buNone/>
              <a:defRPr sz="1599"/>
            </a:lvl5pPr>
            <a:lvl6pPr marL="2284812" indent="0" algn="ctr">
              <a:buNone/>
              <a:defRPr sz="1599"/>
            </a:lvl6pPr>
            <a:lvl7pPr marL="2741775" indent="0" algn="ctr">
              <a:buNone/>
              <a:defRPr sz="1599"/>
            </a:lvl7pPr>
            <a:lvl8pPr marL="3198740" indent="0" algn="ctr">
              <a:buNone/>
              <a:defRPr sz="1599"/>
            </a:lvl8pPr>
            <a:lvl9pPr marL="3655703" indent="0" algn="ctr">
              <a:buNone/>
              <a:defRPr sz="1599"/>
            </a:lvl9pPr>
          </a:lstStyle>
          <a:p>
            <a:r>
              <a:rPr lang="de-DE" noProof="0"/>
              <a:t>Untertitel bearbeiten</a:t>
            </a:r>
          </a:p>
        </p:txBody>
      </p:sp>
      <p:pic>
        <p:nvPicPr>
          <p:cNvPr id="5" name="Grafik 4">
            <a:extLst>
              <a:ext uri="{FF2B5EF4-FFF2-40B4-BE49-F238E27FC236}">
                <a16:creationId xmlns:a16="http://schemas.microsoft.com/office/drawing/2014/main" id="{CD2CEF04-1258-4D23-A990-5A835A32A9C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1" y="512764"/>
            <a:ext cx="3599997" cy="961510"/>
          </a:xfrm>
          <a:prstGeom prst="rect">
            <a:avLst/>
          </a:prstGeom>
        </p:spPr>
      </p:pic>
      <p:pic>
        <p:nvPicPr>
          <p:cNvPr id="6" name="Grafik 5">
            <a:extLst>
              <a:ext uri="{FF2B5EF4-FFF2-40B4-BE49-F238E27FC236}">
                <a16:creationId xmlns:a16="http://schemas.microsoft.com/office/drawing/2014/main" id="{680E8750-D23D-2FE7-F660-17E005DA8102}"/>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p:blipFill>
        <p:spPr>
          <a:xfrm>
            <a:off x="4296004" y="512764"/>
            <a:ext cx="3599997" cy="961510"/>
          </a:xfrm>
          <a:prstGeom prst="rect">
            <a:avLst/>
          </a:prstGeom>
        </p:spPr>
      </p:pic>
    </p:spTree>
    <p:extLst>
      <p:ext uri="{BB962C8B-B14F-4D97-AF65-F5344CB8AC3E}">
        <p14:creationId xmlns:p14="http://schemas.microsoft.com/office/powerpoint/2010/main" val="281779901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renner dunkel">
    <p:bg>
      <p:bgPr>
        <a:solidFill>
          <a:schemeClr val="tx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469"/>
            <a:ext cx="8529922" cy="4635045"/>
          </a:xfrm>
        </p:spPr>
        <p:txBody>
          <a:bodyPr anchor="t"/>
          <a:lstStyle>
            <a:lvl1pPr algn="l">
              <a:defRPr sz="6000">
                <a:solidFill>
                  <a:schemeClr val="bg1"/>
                </a:solidFill>
              </a:defRPr>
            </a:lvl1pPr>
          </a:lstStyle>
          <a:p>
            <a:r>
              <a:rPr lang="de-DE" noProof="0"/>
              <a:t>Folientitel bearbeiten</a:t>
            </a:r>
          </a:p>
        </p:txBody>
      </p:sp>
      <p:pic>
        <p:nvPicPr>
          <p:cNvPr id="9" name="Grafik 8">
            <a:extLst>
              <a:ext uri="{FF2B5EF4-FFF2-40B4-BE49-F238E27FC236}">
                <a16:creationId xmlns:a16="http://schemas.microsoft.com/office/drawing/2014/main" id="{16C5A73A-22A2-9449-A247-EB5D5135B88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11" name="Grafik 10">
            <a:extLst>
              <a:ext uri="{FF2B5EF4-FFF2-40B4-BE49-F238E27FC236}">
                <a16:creationId xmlns:a16="http://schemas.microsoft.com/office/drawing/2014/main" id="{EED5DDA4-EDE6-4F92-717C-5EF40873ACD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0" y="255273"/>
            <a:ext cx="520812" cy="518998"/>
          </a:xfrm>
          <a:prstGeom prst="rect">
            <a:avLst/>
          </a:prstGeom>
        </p:spPr>
      </p:pic>
      <p:pic>
        <p:nvPicPr>
          <p:cNvPr id="8" name="Grafik 7">
            <a:extLst>
              <a:ext uri="{FF2B5EF4-FFF2-40B4-BE49-F238E27FC236}">
                <a16:creationId xmlns:a16="http://schemas.microsoft.com/office/drawing/2014/main" id="{EC5ABBFB-E5BD-35A8-ED25-017073756CE0}"/>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10" name="Grafik 9">
            <a:extLst>
              <a:ext uri="{FF2B5EF4-FFF2-40B4-BE49-F238E27FC236}">
                <a16:creationId xmlns:a16="http://schemas.microsoft.com/office/drawing/2014/main" id="{94220154-07C4-C820-B564-F21DA05D4300}"/>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19059250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renner hell">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469"/>
            <a:ext cx="8529922" cy="4635045"/>
          </a:xfrm>
        </p:spPr>
        <p:txBody>
          <a:bodyPr anchor="t"/>
          <a:lstStyle>
            <a:lvl1pPr algn="l">
              <a:defRPr sz="6000">
                <a:solidFill>
                  <a:schemeClr val="tx1"/>
                </a:solidFill>
              </a:defRPr>
            </a:lvl1pPr>
          </a:lstStyle>
          <a:p>
            <a:r>
              <a:rPr lang="de-DE" noProof="0"/>
              <a:t>Folientitel bearbeiten</a:t>
            </a:r>
          </a:p>
        </p:txBody>
      </p:sp>
      <p:pic>
        <p:nvPicPr>
          <p:cNvPr id="9" name="Grafik 8">
            <a:extLst>
              <a:ext uri="{FF2B5EF4-FFF2-40B4-BE49-F238E27FC236}">
                <a16:creationId xmlns:a16="http://schemas.microsoft.com/office/drawing/2014/main" id="{16C5A73A-22A2-9449-A247-EB5D5135B88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8" name="Grafik 7">
            <a:extLst>
              <a:ext uri="{FF2B5EF4-FFF2-40B4-BE49-F238E27FC236}">
                <a16:creationId xmlns:a16="http://schemas.microsoft.com/office/drawing/2014/main" id="{B9DB879C-1BE1-1DD0-B4BA-0CA80A64DE6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spTree>
    <p:extLst>
      <p:ext uri="{BB962C8B-B14F-4D97-AF65-F5344CB8AC3E}">
        <p14:creationId xmlns:p14="http://schemas.microsoft.com/office/powerpoint/2010/main" val="131537054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enner 3">
    <p:bg>
      <p:bgPr>
        <a:solidFill>
          <a:schemeClr val="bg2"/>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828"/>
            <a:ext cx="8529922" cy="3815631"/>
          </a:xfrm>
        </p:spPr>
        <p:txBody>
          <a:bodyPr anchor="t"/>
          <a:lstStyle>
            <a:lvl1pPr algn="l">
              <a:defRPr sz="6000">
                <a:solidFill>
                  <a:schemeClr val="bg1"/>
                </a:solidFill>
              </a:defRPr>
            </a:lvl1pPr>
          </a:lstStyle>
          <a:p>
            <a:r>
              <a:rPr lang="de-DE" noProof="0"/>
              <a:t>Folientitel bearbeiten</a:t>
            </a:r>
          </a:p>
        </p:txBody>
      </p:sp>
      <p:pic>
        <p:nvPicPr>
          <p:cNvPr id="10" name="Grafik 9">
            <a:extLst>
              <a:ext uri="{FF2B5EF4-FFF2-40B4-BE49-F238E27FC236}">
                <a16:creationId xmlns:a16="http://schemas.microsoft.com/office/drawing/2014/main" id="{943A31E6-B79A-EF41-9C50-9BCBD1AA6351}"/>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8" name="Grafik 7">
            <a:extLst>
              <a:ext uri="{FF2B5EF4-FFF2-40B4-BE49-F238E27FC236}">
                <a16:creationId xmlns:a16="http://schemas.microsoft.com/office/drawing/2014/main" id="{110ACC93-5821-3F42-55DD-A91598278FE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0" y="255273"/>
            <a:ext cx="520812" cy="518998"/>
          </a:xfrm>
          <a:prstGeom prst="rect">
            <a:avLst/>
          </a:prstGeom>
        </p:spPr>
      </p:pic>
      <p:pic>
        <p:nvPicPr>
          <p:cNvPr id="9" name="Grafik 8">
            <a:extLst>
              <a:ext uri="{FF2B5EF4-FFF2-40B4-BE49-F238E27FC236}">
                <a16:creationId xmlns:a16="http://schemas.microsoft.com/office/drawing/2014/main" id="{81C78BFC-1ED7-7350-AA74-CB19CD54E5C1}"/>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11" name="Grafik 10">
            <a:extLst>
              <a:ext uri="{FF2B5EF4-FFF2-40B4-BE49-F238E27FC236}">
                <a16:creationId xmlns:a16="http://schemas.microsoft.com/office/drawing/2014/main" id="{B1DF3C15-6A8D-8F59-3BFD-339833D19D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266702198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enner 4">
    <p:bg>
      <p:bgPr>
        <a:solidFill>
          <a:schemeClr val="accent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828"/>
            <a:ext cx="8529922" cy="3815631"/>
          </a:xfrm>
        </p:spPr>
        <p:txBody>
          <a:bodyPr anchor="t"/>
          <a:lstStyle>
            <a:lvl1pPr algn="l">
              <a:defRPr sz="6000">
                <a:solidFill>
                  <a:schemeClr val="bg1"/>
                </a:solidFill>
              </a:defRPr>
            </a:lvl1pPr>
          </a:lstStyle>
          <a:p>
            <a:r>
              <a:rPr lang="de-DE" noProof="0" dirty="0"/>
              <a:t>Folientitel bearbeiten</a:t>
            </a:r>
          </a:p>
        </p:txBody>
      </p:sp>
      <p:pic>
        <p:nvPicPr>
          <p:cNvPr id="10" name="Grafik 9">
            <a:extLst>
              <a:ext uri="{FF2B5EF4-FFF2-40B4-BE49-F238E27FC236}">
                <a16:creationId xmlns:a16="http://schemas.microsoft.com/office/drawing/2014/main" id="{943A31E6-B79A-EF41-9C50-9BCBD1AA6351}"/>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8" name="Grafik 7">
            <a:extLst>
              <a:ext uri="{FF2B5EF4-FFF2-40B4-BE49-F238E27FC236}">
                <a16:creationId xmlns:a16="http://schemas.microsoft.com/office/drawing/2014/main" id="{5684BB47-E757-FC6A-F2A0-6E1C18C7F6C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0" y="255273"/>
            <a:ext cx="520812" cy="518998"/>
          </a:xfrm>
          <a:prstGeom prst="rect">
            <a:avLst/>
          </a:prstGeom>
        </p:spPr>
      </p:pic>
      <p:pic>
        <p:nvPicPr>
          <p:cNvPr id="9" name="Grafik 8">
            <a:extLst>
              <a:ext uri="{FF2B5EF4-FFF2-40B4-BE49-F238E27FC236}">
                <a16:creationId xmlns:a16="http://schemas.microsoft.com/office/drawing/2014/main" id="{7834C36A-84DF-2AA6-7C54-F90E2A091AF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11" name="Grafik 10">
            <a:extLst>
              <a:ext uri="{FF2B5EF4-FFF2-40B4-BE49-F238E27FC236}">
                <a16:creationId xmlns:a16="http://schemas.microsoft.com/office/drawing/2014/main" id="{3B55AEBB-F426-9548-C910-E4536B1914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16096671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enner 5">
    <p:bg>
      <p:bgPr>
        <a:solidFill>
          <a:schemeClr val="accent2"/>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7" name="Title 6">
            <a:extLst>
              <a:ext uri="{FF2B5EF4-FFF2-40B4-BE49-F238E27FC236}">
                <a16:creationId xmlns:a16="http://schemas.microsoft.com/office/drawing/2014/main" id="{EE9D7C87-D037-4797-9A6A-B999C6F026D8}"/>
              </a:ext>
            </a:extLst>
          </p:cNvPr>
          <p:cNvSpPr>
            <a:spLocks noGrp="1"/>
          </p:cNvSpPr>
          <p:nvPr>
            <p:ph type="title" hasCustomPrompt="1"/>
          </p:nvPr>
        </p:nvSpPr>
        <p:spPr>
          <a:xfrm>
            <a:off x="410878" y="871828"/>
            <a:ext cx="8529922" cy="3815631"/>
          </a:xfrm>
        </p:spPr>
        <p:txBody>
          <a:bodyPr anchor="t"/>
          <a:lstStyle>
            <a:lvl1pPr algn="l">
              <a:defRPr sz="6000">
                <a:solidFill>
                  <a:schemeClr val="bg1"/>
                </a:solidFill>
              </a:defRPr>
            </a:lvl1pPr>
          </a:lstStyle>
          <a:p>
            <a:r>
              <a:rPr lang="de-DE" noProof="0" dirty="0"/>
              <a:t>Folientitel bearbeiten</a:t>
            </a:r>
          </a:p>
        </p:txBody>
      </p:sp>
      <p:pic>
        <p:nvPicPr>
          <p:cNvPr id="10" name="Grafik 9">
            <a:extLst>
              <a:ext uri="{FF2B5EF4-FFF2-40B4-BE49-F238E27FC236}">
                <a16:creationId xmlns:a16="http://schemas.microsoft.com/office/drawing/2014/main" id="{943A31E6-B79A-EF41-9C50-9BCBD1AA6351}"/>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8" name="Grafik 7">
            <a:extLst>
              <a:ext uri="{FF2B5EF4-FFF2-40B4-BE49-F238E27FC236}">
                <a16:creationId xmlns:a16="http://schemas.microsoft.com/office/drawing/2014/main" id="{54209AC7-1496-9AAD-7DAA-19294954413E}"/>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0" y="255273"/>
            <a:ext cx="520812" cy="518998"/>
          </a:xfrm>
          <a:prstGeom prst="rect">
            <a:avLst/>
          </a:prstGeom>
        </p:spPr>
      </p:pic>
      <p:pic>
        <p:nvPicPr>
          <p:cNvPr id="9" name="Grafik 8">
            <a:extLst>
              <a:ext uri="{FF2B5EF4-FFF2-40B4-BE49-F238E27FC236}">
                <a16:creationId xmlns:a16="http://schemas.microsoft.com/office/drawing/2014/main" id="{12CB5AE8-271F-ACED-DC81-5FC7C9903FF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flipH="1">
            <a:off x="9250489" y="1071389"/>
            <a:ext cx="1649800" cy="4824414"/>
          </a:xfrm>
          <a:prstGeom prst="rect">
            <a:avLst/>
          </a:prstGeom>
        </p:spPr>
      </p:pic>
      <p:pic>
        <p:nvPicPr>
          <p:cNvPr id="11" name="Grafik 10">
            <a:extLst>
              <a:ext uri="{FF2B5EF4-FFF2-40B4-BE49-F238E27FC236}">
                <a16:creationId xmlns:a16="http://schemas.microsoft.com/office/drawing/2014/main" id="{ACE819CC-5442-5A83-D38F-620592EF1A5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93075692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enner dezent dunkel">
    <p:bg>
      <p:bgPr>
        <a:solidFill>
          <a:schemeClr val="tx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endParaRPr lang="de-DE"/>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D4815F0-3C69-42D1-AEF9-7FA89145FB3A}" type="slidenum">
              <a:rPr lang="de-DE" smtClean="0"/>
              <a:t>‹Nr.›</a:t>
            </a:fld>
            <a:endParaRPr lang="de-DE"/>
          </a:p>
        </p:txBody>
      </p:sp>
      <p:sp>
        <p:nvSpPr>
          <p:cNvPr id="8" name="Title 6">
            <a:extLst>
              <a:ext uri="{FF2B5EF4-FFF2-40B4-BE49-F238E27FC236}">
                <a16:creationId xmlns:a16="http://schemas.microsoft.com/office/drawing/2014/main" id="{269316BA-D4B9-B545-9DF7-BE411733A697}"/>
              </a:ext>
            </a:extLst>
          </p:cNvPr>
          <p:cNvSpPr>
            <a:spLocks noGrp="1"/>
          </p:cNvSpPr>
          <p:nvPr>
            <p:ph type="title" hasCustomPrompt="1"/>
          </p:nvPr>
        </p:nvSpPr>
        <p:spPr>
          <a:xfrm>
            <a:off x="410878" y="858576"/>
            <a:ext cx="8529922" cy="3815631"/>
          </a:xfrm>
        </p:spPr>
        <p:txBody>
          <a:bodyPr anchor="t"/>
          <a:lstStyle>
            <a:lvl1pPr algn="l">
              <a:defRPr sz="6000">
                <a:solidFill>
                  <a:schemeClr val="bg1"/>
                </a:solidFill>
              </a:defRPr>
            </a:lvl1pPr>
          </a:lstStyle>
          <a:p>
            <a:r>
              <a:rPr lang="de-DE" noProof="0"/>
              <a:t>Folientitel bearbeiten</a:t>
            </a:r>
          </a:p>
        </p:txBody>
      </p:sp>
      <p:pic>
        <p:nvPicPr>
          <p:cNvPr id="7" name="Grafik 6">
            <a:extLst>
              <a:ext uri="{FF2B5EF4-FFF2-40B4-BE49-F238E27FC236}">
                <a16:creationId xmlns:a16="http://schemas.microsoft.com/office/drawing/2014/main" id="{5B648102-76E4-06DE-5B41-141F56EA1554}"/>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0" y="255273"/>
            <a:ext cx="520812" cy="518998"/>
          </a:xfrm>
          <a:prstGeom prst="rect">
            <a:avLst/>
          </a:prstGeom>
        </p:spPr>
      </p:pic>
      <p:pic>
        <p:nvPicPr>
          <p:cNvPr id="9" name="Grafik 8">
            <a:extLst>
              <a:ext uri="{FF2B5EF4-FFF2-40B4-BE49-F238E27FC236}">
                <a16:creationId xmlns:a16="http://schemas.microsoft.com/office/drawing/2014/main" id="{8787F602-6366-1423-64C1-BF60A6145908}"/>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422051" y="255273"/>
            <a:ext cx="520812" cy="518998"/>
          </a:xfrm>
          <a:prstGeom prst="rect">
            <a:avLst/>
          </a:prstGeom>
        </p:spPr>
      </p:pic>
    </p:spTree>
    <p:extLst>
      <p:ext uri="{BB962C8B-B14F-4D97-AF65-F5344CB8AC3E}">
        <p14:creationId xmlns:p14="http://schemas.microsoft.com/office/powerpoint/2010/main" val="858231671"/>
      </p:ext>
    </p:extLst>
  </p:cSld>
  <p:clrMapOvr>
    <a:masterClrMapping/>
  </p:clrMapOvr>
  <p:transition>
    <p:fade/>
  </p:transition>
  <p:extLst>
    <p:ext uri="{DCECCB84-F9BA-43D5-87BE-67443E8EF086}">
      <p15:sldGuideLst xmlns:p15="http://schemas.microsoft.com/office/powerpoint/2012/main">
        <p15:guide id="1" pos="415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0878" y="512498"/>
            <a:ext cx="11368018" cy="776038"/>
          </a:xfrm>
          <a:prstGeom prst="rect">
            <a:avLst/>
          </a:prstGeom>
        </p:spPr>
        <p:txBody>
          <a:bodyPr vert="horz" lIns="0" tIns="0" rIns="0" bIns="0" rtlCol="0" anchor="t" anchorCtr="0">
            <a:noAutofit/>
          </a:bodyPr>
          <a:lstStyle/>
          <a:p>
            <a:r>
              <a:rPr lang="de-DE" noProof="0" dirty="0"/>
              <a:t>Folientitel einfügen</a:t>
            </a:r>
          </a:p>
        </p:txBody>
      </p:sp>
      <p:sp>
        <p:nvSpPr>
          <p:cNvPr id="3" name="Text Placeholder 2"/>
          <p:cNvSpPr>
            <a:spLocks noGrp="1"/>
          </p:cNvSpPr>
          <p:nvPr>
            <p:ph type="body" idx="1"/>
          </p:nvPr>
        </p:nvSpPr>
        <p:spPr>
          <a:xfrm>
            <a:off x="410878" y="1521182"/>
            <a:ext cx="11368018" cy="4517348"/>
          </a:xfrm>
          <a:prstGeom prst="rect">
            <a:avLst/>
          </a:prstGeom>
        </p:spPr>
        <p:txBody>
          <a:bodyPr vert="horz" lIns="0" tIns="0" rIns="0" bIns="0" rtlCol="0" anchor="t" anchorCtr="0">
            <a:noAutofit/>
          </a:bodyPr>
          <a:lstStyle/>
          <a:p>
            <a:pPr lvl="0"/>
            <a:r>
              <a:rPr lang="de-DE" noProof="0" dirty="0"/>
              <a:t>Formatvorlage des Textmasters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 name="Date Placeholder 3"/>
          <p:cNvSpPr>
            <a:spLocks noGrp="1"/>
          </p:cNvSpPr>
          <p:nvPr>
            <p:ph type="dt" sz="half" idx="2"/>
          </p:nvPr>
        </p:nvSpPr>
        <p:spPr>
          <a:xfrm>
            <a:off x="6096909" y="6332830"/>
            <a:ext cx="1194867" cy="273450"/>
          </a:xfrm>
          <a:prstGeom prst="rect">
            <a:avLst/>
          </a:prstGeom>
        </p:spPr>
        <p:txBody>
          <a:bodyPr vert="horz" lIns="0" tIns="0" rIns="0" bIns="0" rtlCol="0" anchor="t" anchorCtr="0">
            <a:noAutofit/>
          </a:bodyPr>
          <a:lstStyle>
            <a:lvl1pPr algn="l">
              <a:defRPr sz="1100" b="0" i="0">
                <a:solidFill>
                  <a:schemeClr val="tx1"/>
                </a:solidFill>
                <a:latin typeface="Inter" panose="02000503000000020004" pitchFamily="2" charset="0"/>
              </a:defRPr>
            </a:lvl1pPr>
          </a:lstStyle>
          <a:p>
            <a:endParaRPr lang="de-DE"/>
          </a:p>
        </p:txBody>
      </p:sp>
      <p:sp>
        <p:nvSpPr>
          <p:cNvPr id="5" name="Footer Placeholder 4"/>
          <p:cNvSpPr>
            <a:spLocks noGrp="1"/>
          </p:cNvSpPr>
          <p:nvPr>
            <p:ph type="ftr" sz="quarter" idx="3"/>
          </p:nvPr>
        </p:nvSpPr>
        <p:spPr>
          <a:xfrm>
            <a:off x="920367" y="6332830"/>
            <a:ext cx="4784400" cy="273450"/>
          </a:xfrm>
          <a:prstGeom prst="rect">
            <a:avLst/>
          </a:prstGeom>
        </p:spPr>
        <p:txBody>
          <a:bodyPr vert="horz" lIns="0" tIns="0" rIns="0" bIns="0" rtlCol="0" anchor="t" anchorCtr="0">
            <a:noAutofit/>
          </a:bodyPr>
          <a:lstStyle>
            <a:lvl1pPr algn="l">
              <a:defRPr sz="1100" b="0" i="0">
                <a:solidFill>
                  <a:schemeClr val="tx1"/>
                </a:solidFill>
                <a:latin typeface="Inter" panose="02000503000000020004" pitchFamily="2" charset="0"/>
              </a:defRPr>
            </a:lvl1pPr>
          </a:lstStyle>
          <a:p>
            <a:endParaRPr lang="en-US" dirty="0">
              <a:latin typeface="Inter SemiBold" panose="020B0604020202020204" charset="0"/>
              <a:ea typeface="Inter SemiBold" panose="020B0604020202020204" charset="0"/>
            </a:endParaRPr>
          </a:p>
        </p:txBody>
      </p:sp>
      <p:sp>
        <p:nvSpPr>
          <p:cNvPr id="6" name="Slide Number Placeholder 5"/>
          <p:cNvSpPr>
            <a:spLocks noGrp="1"/>
          </p:cNvSpPr>
          <p:nvPr>
            <p:ph type="sldNum" sz="quarter" idx="4"/>
          </p:nvPr>
        </p:nvSpPr>
        <p:spPr>
          <a:xfrm>
            <a:off x="410881" y="6332830"/>
            <a:ext cx="507262" cy="273450"/>
          </a:xfrm>
          <a:prstGeom prst="rect">
            <a:avLst/>
          </a:prstGeom>
        </p:spPr>
        <p:txBody>
          <a:bodyPr vert="horz" lIns="0" tIns="0" rIns="0" bIns="0" rtlCol="0" anchor="t" anchorCtr="0">
            <a:noAutofit/>
          </a:bodyPr>
          <a:lstStyle>
            <a:lvl1pPr algn="l">
              <a:defRPr sz="1100" b="0" i="0">
                <a:solidFill>
                  <a:schemeClr val="tx1"/>
                </a:solidFill>
                <a:latin typeface="Inter" panose="02000503000000020004" pitchFamily="2" charset="0"/>
              </a:defRPr>
            </a:lvl1pPr>
          </a:lstStyle>
          <a:p>
            <a:fld id="{9D4815F0-3C69-42D1-AEF9-7FA89145FB3A}" type="slidenum">
              <a:rPr lang="de-DE" smtClean="0"/>
              <a:t>‹Nr.›</a:t>
            </a:fld>
            <a:endParaRPr lang="de-DE"/>
          </a:p>
        </p:txBody>
      </p:sp>
      <p:sp>
        <p:nvSpPr>
          <p:cNvPr id="19" name="Freihandform 18">
            <a:extLst>
              <a:ext uri="{FF2B5EF4-FFF2-40B4-BE49-F238E27FC236}">
                <a16:creationId xmlns:a16="http://schemas.microsoft.com/office/drawing/2014/main" id="{29A5FA09-BF7F-574F-AFAB-2660EF5E83CC}"/>
              </a:ext>
            </a:extLst>
          </p:cNvPr>
          <p:cNvSpPr>
            <a:spLocks noChangeAspect="1"/>
          </p:cNvSpPr>
          <p:nvPr/>
        </p:nvSpPr>
        <p:spPr>
          <a:xfrm flipH="1">
            <a:off x="11496600" y="329343"/>
            <a:ext cx="371712" cy="370859"/>
          </a:xfrm>
          <a:custGeom>
            <a:avLst/>
            <a:gdLst>
              <a:gd name="connsiteX0" fmla="*/ 185857 w 371712"/>
              <a:gd name="connsiteY0" fmla="*/ 0 h 370859"/>
              <a:gd name="connsiteX1" fmla="*/ 0 w 371712"/>
              <a:gd name="connsiteY1" fmla="*/ 185430 h 370859"/>
              <a:gd name="connsiteX2" fmla="*/ 185857 w 371712"/>
              <a:gd name="connsiteY2" fmla="*/ 370860 h 370859"/>
              <a:gd name="connsiteX3" fmla="*/ 371713 w 371712"/>
              <a:gd name="connsiteY3" fmla="*/ 185430 h 370859"/>
              <a:gd name="connsiteX4" fmla="*/ 185857 w 371712"/>
              <a:gd name="connsiteY4" fmla="*/ 0 h 370859"/>
              <a:gd name="connsiteX5" fmla="*/ 185857 w 371712"/>
              <a:gd name="connsiteY5" fmla="*/ 16850 h 370859"/>
              <a:gd name="connsiteX6" fmla="*/ 203761 w 371712"/>
              <a:gd name="connsiteY6" fmla="*/ 34715 h 370859"/>
              <a:gd name="connsiteX7" fmla="*/ 196355 w 371712"/>
              <a:gd name="connsiteY7" fmla="*/ 49164 h 370859"/>
              <a:gd name="connsiteX8" fmla="*/ 196355 w 371712"/>
              <a:gd name="connsiteY8" fmla="*/ 104076 h 370859"/>
              <a:gd name="connsiteX9" fmla="*/ 175357 w 371712"/>
              <a:gd name="connsiteY9" fmla="*/ 118539 h 370859"/>
              <a:gd name="connsiteX10" fmla="*/ 175357 w 371712"/>
              <a:gd name="connsiteY10" fmla="*/ 49164 h 370859"/>
              <a:gd name="connsiteX11" fmla="*/ 167951 w 371712"/>
              <a:gd name="connsiteY11" fmla="*/ 34715 h 370859"/>
              <a:gd name="connsiteX12" fmla="*/ 185857 w 371712"/>
              <a:gd name="connsiteY12" fmla="*/ 16850 h 370859"/>
              <a:gd name="connsiteX13" fmla="*/ 140848 w 371712"/>
              <a:gd name="connsiteY13" fmla="*/ 70321 h 370859"/>
              <a:gd name="connsiteX14" fmla="*/ 162549 w 371712"/>
              <a:gd name="connsiteY14" fmla="*/ 65071 h 370859"/>
              <a:gd name="connsiteX15" fmla="*/ 162549 w 371712"/>
              <a:gd name="connsiteY15" fmla="*/ 100962 h 370859"/>
              <a:gd name="connsiteX16" fmla="*/ 131648 w 371712"/>
              <a:gd name="connsiteY16" fmla="*/ 85221 h 370859"/>
              <a:gd name="connsiteX17" fmla="*/ 140848 w 371712"/>
              <a:gd name="connsiteY17" fmla="*/ 70321 h 370859"/>
              <a:gd name="connsiteX18" fmla="*/ 196355 w 371712"/>
              <a:gd name="connsiteY18" fmla="*/ 344242 h 370859"/>
              <a:gd name="connsiteX19" fmla="*/ 185845 w 371712"/>
              <a:gd name="connsiteY19" fmla="*/ 354728 h 370859"/>
              <a:gd name="connsiteX20" fmla="*/ 175357 w 371712"/>
              <a:gd name="connsiteY20" fmla="*/ 344242 h 370859"/>
              <a:gd name="connsiteX21" fmla="*/ 175357 w 371712"/>
              <a:gd name="connsiteY21" fmla="*/ 295377 h 370859"/>
              <a:gd name="connsiteX22" fmla="*/ 196355 w 371712"/>
              <a:gd name="connsiteY22" fmla="*/ 280912 h 370859"/>
              <a:gd name="connsiteX23" fmla="*/ 196355 w 371712"/>
              <a:gd name="connsiteY23" fmla="*/ 344242 h 370859"/>
              <a:gd name="connsiteX24" fmla="*/ 228775 w 371712"/>
              <a:gd name="connsiteY24" fmla="*/ 242718 h 370859"/>
              <a:gd name="connsiteX25" fmla="*/ 162549 w 371712"/>
              <a:gd name="connsiteY25" fmla="*/ 288381 h 370859"/>
              <a:gd name="connsiteX26" fmla="*/ 162549 w 371712"/>
              <a:gd name="connsiteY26" fmla="*/ 322779 h 370859"/>
              <a:gd name="connsiteX27" fmla="*/ 127465 w 371712"/>
              <a:gd name="connsiteY27" fmla="*/ 290673 h 370859"/>
              <a:gd name="connsiteX28" fmla="*/ 143913 w 371712"/>
              <a:gd name="connsiteY28" fmla="*/ 265484 h 370859"/>
              <a:gd name="connsiteX29" fmla="*/ 209163 w 371712"/>
              <a:gd name="connsiteY29" fmla="*/ 220514 h 370859"/>
              <a:gd name="connsiteX30" fmla="*/ 209163 w 371712"/>
              <a:gd name="connsiteY30" fmla="*/ 186158 h 370859"/>
              <a:gd name="connsiteX31" fmla="*/ 244247 w 371712"/>
              <a:gd name="connsiteY31" fmla="*/ 218265 h 370859"/>
              <a:gd name="connsiteX32" fmla="*/ 228775 w 371712"/>
              <a:gd name="connsiteY32" fmla="*/ 242718 h 370859"/>
              <a:gd name="connsiteX33" fmla="*/ 175357 w 371712"/>
              <a:gd name="connsiteY33" fmla="*/ 227898 h 370859"/>
              <a:gd name="connsiteX34" fmla="*/ 175357 w 371712"/>
              <a:gd name="connsiteY34" fmla="*/ 185997 h 370859"/>
              <a:gd name="connsiteX35" fmla="*/ 196355 w 371712"/>
              <a:gd name="connsiteY35" fmla="*/ 171553 h 370859"/>
              <a:gd name="connsiteX36" fmla="*/ 196355 w 371712"/>
              <a:gd name="connsiteY36" fmla="*/ 213454 h 370859"/>
              <a:gd name="connsiteX37" fmla="*/ 175357 w 371712"/>
              <a:gd name="connsiteY37" fmla="*/ 227898 h 370859"/>
              <a:gd name="connsiteX38" fmla="*/ 228775 w 371712"/>
              <a:gd name="connsiteY38" fmla="*/ 133328 h 370859"/>
              <a:gd name="connsiteX39" fmla="*/ 162549 w 371712"/>
              <a:gd name="connsiteY39" fmla="*/ 178991 h 370859"/>
              <a:gd name="connsiteX40" fmla="*/ 162549 w 371712"/>
              <a:gd name="connsiteY40" fmla="*/ 213390 h 370859"/>
              <a:gd name="connsiteX41" fmla="*/ 127465 w 371712"/>
              <a:gd name="connsiteY41" fmla="*/ 181283 h 370859"/>
              <a:gd name="connsiteX42" fmla="*/ 143913 w 371712"/>
              <a:gd name="connsiteY42" fmla="*/ 156095 h 370859"/>
              <a:gd name="connsiteX43" fmla="*/ 209163 w 371712"/>
              <a:gd name="connsiteY43" fmla="*/ 111123 h 370859"/>
              <a:gd name="connsiteX44" fmla="*/ 209163 w 371712"/>
              <a:gd name="connsiteY44" fmla="*/ 76768 h 370859"/>
              <a:gd name="connsiteX45" fmla="*/ 244247 w 371712"/>
              <a:gd name="connsiteY45" fmla="*/ 108874 h 370859"/>
              <a:gd name="connsiteX46" fmla="*/ 228775 w 371712"/>
              <a:gd name="connsiteY46" fmla="*/ 133328 h 37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71712" h="370859">
                <a:moveTo>
                  <a:pt x="185857" y="0"/>
                </a:moveTo>
                <a:cubicBezTo>
                  <a:pt x="83211" y="0"/>
                  <a:pt x="0" y="83020"/>
                  <a:pt x="0" y="185430"/>
                </a:cubicBezTo>
                <a:cubicBezTo>
                  <a:pt x="0" y="287839"/>
                  <a:pt x="83211" y="370860"/>
                  <a:pt x="185857" y="370860"/>
                </a:cubicBezTo>
                <a:cubicBezTo>
                  <a:pt x="288502" y="370860"/>
                  <a:pt x="371713" y="287839"/>
                  <a:pt x="371713" y="185430"/>
                </a:cubicBezTo>
                <a:cubicBezTo>
                  <a:pt x="371713" y="83020"/>
                  <a:pt x="288502" y="0"/>
                  <a:pt x="185857" y="0"/>
                </a:cubicBezTo>
                <a:close/>
                <a:moveTo>
                  <a:pt x="185857" y="16850"/>
                </a:moveTo>
                <a:cubicBezTo>
                  <a:pt x="195745" y="16850"/>
                  <a:pt x="203761" y="24848"/>
                  <a:pt x="203761" y="34715"/>
                </a:cubicBezTo>
                <a:cubicBezTo>
                  <a:pt x="203761" y="40663"/>
                  <a:pt x="200836" y="45917"/>
                  <a:pt x="196355" y="49164"/>
                </a:cubicBezTo>
                <a:lnTo>
                  <a:pt x="196355" y="104076"/>
                </a:lnTo>
                <a:lnTo>
                  <a:pt x="175357" y="118539"/>
                </a:lnTo>
                <a:lnTo>
                  <a:pt x="175357" y="49164"/>
                </a:lnTo>
                <a:cubicBezTo>
                  <a:pt x="170876" y="45917"/>
                  <a:pt x="167951" y="40663"/>
                  <a:pt x="167951" y="34715"/>
                </a:cubicBezTo>
                <a:cubicBezTo>
                  <a:pt x="167951" y="24848"/>
                  <a:pt x="175968" y="16850"/>
                  <a:pt x="185857" y="16850"/>
                </a:cubicBezTo>
                <a:close/>
                <a:moveTo>
                  <a:pt x="140848" y="70321"/>
                </a:moveTo>
                <a:cubicBezTo>
                  <a:pt x="145602" y="66429"/>
                  <a:pt x="148103" y="62032"/>
                  <a:pt x="162549" y="65071"/>
                </a:cubicBezTo>
                <a:lnTo>
                  <a:pt x="162549" y="100962"/>
                </a:lnTo>
                <a:cubicBezTo>
                  <a:pt x="143277" y="96797"/>
                  <a:pt x="133060" y="91579"/>
                  <a:pt x="131648" y="85221"/>
                </a:cubicBezTo>
                <a:cubicBezTo>
                  <a:pt x="130482" y="79982"/>
                  <a:pt x="134150" y="75806"/>
                  <a:pt x="140848" y="70321"/>
                </a:cubicBezTo>
                <a:close/>
                <a:moveTo>
                  <a:pt x="196355" y="344242"/>
                </a:moveTo>
                <a:cubicBezTo>
                  <a:pt x="196355" y="350036"/>
                  <a:pt x="191653" y="354728"/>
                  <a:pt x="185845" y="354728"/>
                </a:cubicBezTo>
                <a:cubicBezTo>
                  <a:pt x="180059" y="354728"/>
                  <a:pt x="175357" y="350036"/>
                  <a:pt x="175357" y="344242"/>
                </a:cubicBezTo>
                <a:lnTo>
                  <a:pt x="175357" y="295377"/>
                </a:lnTo>
                <a:lnTo>
                  <a:pt x="196355" y="280912"/>
                </a:lnTo>
                <a:lnTo>
                  <a:pt x="196355" y="344242"/>
                </a:lnTo>
                <a:close/>
                <a:moveTo>
                  <a:pt x="228775" y="242718"/>
                </a:moveTo>
                <a:cubicBezTo>
                  <a:pt x="228753" y="242718"/>
                  <a:pt x="228667" y="242826"/>
                  <a:pt x="162549" y="288381"/>
                </a:cubicBezTo>
                <a:lnTo>
                  <a:pt x="162549" y="322779"/>
                </a:lnTo>
                <a:cubicBezTo>
                  <a:pt x="157865" y="321487"/>
                  <a:pt x="127465" y="311197"/>
                  <a:pt x="127465" y="290673"/>
                </a:cubicBezTo>
                <a:cubicBezTo>
                  <a:pt x="127465" y="278565"/>
                  <a:pt x="140056" y="268317"/>
                  <a:pt x="143913" y="265484"/>
                </a:cubicBezTo>
                <a:cubicBezTo>
                  <a:pt x="144281" y="265203"/>
                  <a:pt x="197265" y="228708"/>
                  <a:pt x="209163" y="220514"/>
                </a:cubicBezTo>
                <a:lnTo>
                  <a:pt x="209163" y="186158"/>
                </a:lnTo>
                <a:cubicBezTo>
                  <a:pt x="211498" y="186698"/>
                  <a:pt x="244247" y="197068"/>
                  <a:pt x="244247" y="218265"/>
                </a:cubicBezTo>
                <a:cubicBezTo>
                  <a:pt x="244247" y="229573"/>
                  <a:pt x="233412" y="239128"/>
                  <a:pt x="228775" y="242718"/>
                </a:cubicBezTo>
                <a:close/>
                <a:moveTo>
                  <a:pt x="175357" y="227898"/>
                </a:moveTo>
                <a:lnTo>
                  <a:pt x="175357" y="185997"/>
                </a:lnTo>
                <a:lnTo>
                  <a:pt x="196355" y="171553"/>
                </a:lnTo>
                <a:lnTo>
                  <a:pt x="196355" y="213454"/>
                </a:lnTo>
                <a:lnTo>
                  <a:pt x="175357" y="227898"/>
                </a:lnTo>
                <a:close/>
                <a:moveTo>
                  <a:pt x="228775" y="133328"/>
                </a:moveTo>
                <a:cubicBezTo>
                  <a:pt x="228753" y="133328"/>
                  <a:pt x="228667" y="133437"/>
                  <a:pt x="162549" y="178991"/>
                </a:cubicBezTo>
                <a:lnTo>
                  <a:pt x="162549" y="213390"/>
                </a:lnTo>
                <a:cubicBezTo>
                  <a:pt x="157865" y="212096"/>
                  <a:pt x="127465" y="201808"/>
                  <a:pt x="127465" y="181283"/>
                </a:cubicBezTo>
                <a:cubicBezTo>
                  <a:pt x="127465" y="169176"/>
                  <a:pt x="140056" y="158928"/>
                  <a:pt x="143913" y="156095"/>
                </a:cubicBezTo>
                <a:cubicBezTo>
                  <a:pt x="144281" y="155814"/>
                  <a:pt x="197265" y="119317"/>
                  <a:pt x="209163" y="111123"/>
                </a:cubicBezTo>
                <a:lnTo>
                  <a:pt x="209163" y="76768"/>
                </a:lnTo>
                <a:cubicBezTo>
                  <a:pt x="211498" y="77308"/>
                  <a:pt x="244247" y="87678"/>
                  <a:pt x="244247" y="108874"/>
                </a:cubicBezTo>
                <a:cubicBezTo>
                  <a:pt x="244247" y="120182"/>
                  <a:pt x="233412" y="129739"/>
                  <a:pt x="228775" y="133328"/>
                </a:cubicBezTo>
                <a:close/>
              </a:path>
            </a:pathLst>
          </a:custGeom>
          <a:solidFill>
            <a:schemeClr val="tx1"/>
          </a:solidFill>
          <a:ln w="1310" cap="flat">
            <a:noFill/>
            <a:prstDash val="solid"/>
            <a:miter/>
          </a:ln>
        </p:spPr>
        <p:txBody>
          <a:bodyPr rtlCol="0" anchor="ctr"/>
          <a:lstStyle/>
          <a:p>
            <a:endParaRPr lang="de-DE" b="0" i="0" noProof="0">
              <a:latin typeface="Inter" panose="02000503000000020004" pitchFamily="2" charset="0"/>
            </a:endParaRPr>
          </a:p>
        </p:txBody>
      </p:sp>
      <p:pic>
        <p:nvPicPr>
          <p:cNvPr id="9" name="Grafik 8">
            <a:extLst>
              <a:ext uri="{FF2B5EF4-FFF2-40B4-BE49-F238E27FC236}">
                <a16:creationId xmlns:a16="http://schemas.microsoft.com/office/drawing/2014/main" id="{624B8785-BA73-EDB9-5481-22FC0ABFFE61}"/>
              </a:ext>
            </a:extLst>
          </p:cNvPr>
          <p:cNvPicPr>
            <a:picLocks noChangeAspect="1"/>
          </p:cNvPicPr>
          <p:nvPr/>
        </p:nvPicPr>
        <p:blipFill>
          <a:blip r:embed="rId29" cstate="email">
            <a:extLst>
              <a:ext uri="{28A0092B-C50C-407E-A947-70E740481C1C}">
                <a14:useLocalDpi xmlns:a14="http://schemas.microsoft.com/office/drawing/2010/main"/>
              </a:ext>
              <a:ext uri="{96DAC541-7B7A-43D3-8B79-37D633B846F1}">
                <asvg:svgBlip xmlns="" xmlns:asvg="http://schemas.microsoft.com/office/drawing/2016/SVG/main" r:embed="rId30"/>
              </a:ext>
            </a:extLst>
          </a:blip>
          <a:srcRect/>
          <a:stretch/>
        </p:blipFill>
        <p:spPr>
          <a:xfrm>
            <a:off x="11422050" y="255273"/>
            <a:ext cx="520812" cy="518997"/>
          </a:xfrm>
          <a:prstGeom prst="rect">
            <a:avLst/>
          </a:prstGeom>
        </p:spPr>
      </p:pic>
      <p:pic>
        <p:nvPicPr>
          <p:cNvPr id="10" name="Grafik 9">
            <a:extLst>
              <a:ext uri="{FF2B5EF4-FFF2-40B4-BE49-F238E27FC236}">
                <a16:creationId xmlns:a16="http://schemas.microsoft.com/office/drawing/2014/main" id="{3269D1CE-6D23-2CFC-7FFC-8E4366002339}"/>
              </a:ext>
            </a:extLst>
          </p:cNvPr>
          <p:cNvPicPr>
            <a:picLocks noChangeAspect="1"/>
          </p:cNvPicPr>
          <p:nvPr/>
        </p:nvPicPr>
        <p:blipFill>
          <a:blip r:embed="rId29" cstate="email">
            <a:extLst>
              <a:ext uri="{28A0092B-C50C-407E-A947-70E740481C1C}">
                <a14:useLocalDpi xmlns:a14="http://schemas.microsoft.com/office/drawing/2010/main"/>
              </a:ext>
              <a:ext uri="{96DAC541-7B7A-43D3-8B79-37D633B846F1}">
                <asvg:svgBlip xmlns="" xmlns:asvg="http://schemas.microsoft.com/office/drawing/2016/SVG/main" r:embed="rId30"/>
              </a:ext>
            </a:extLst>
          </a:blip>
          <a:srcRect/>
          <a:stretch/>
        </p:blipFill>
        <p:spPr>
          <a:xfrm>
            <a:off x="11422051" y="255273"/>
            <a:ext cx="520812" cy="518997"/>
          </a:xfrm>
          <a:prstGeom prst="rect">
            <a:avLst/>
          </a:prstGeom>
        </p:spPr>
      </p:pic>
    </p:spTree>
    <p:extLst>
      <p:ext uri="{BB962C8B-B14F-4D97-AF65-F5344CB8AC3E}">
        <p14:creationId xmlns:p14="http://schemas.microsoft.com/office/powerpoint/2010/main" val="780836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transition>
    <p:fade/>
  </p:transition>
  <p:hf hdr="0"/>
  <p:txStyles>
    <p:titleStyle>
      <a:lvl1pPr algn="l" defTabSz="913923" rtl="0" eaLnBrk="1" latinLnBrk="0" hangingPunct="1">
        <a:lnSpc>
          <a:spcPct val="90000"/>
        </a:lnSpc>
        <a:spcBef>
          <a:spcPct val="0"/>
        </a:spcBef>
        <a:buNone/>
        <a:defRPr sz="2800" b="1" i="0" kern="1200">
          <a:solidFill>
            <a:schemeClr val="tx1"/>
          </a:solidFill>
          <a:latin typeface="Inter SemiBold" panose="02000503000000020004" pitchFamily="2" charset="0"/>
          <a:ea typeface="Inter SemiBold" panose="02000503000000020004" pitchFamily="2" charset="0"/>
          <a:cs typeface="+mj-cs"/>
        </a:defRPr>
      </a:lvl1pPr>
    </p:titleStyle>
    <p:bodyStyle>
      <a:lvl1pPr marL="0" indent="0" algn="l" defTabSz="913923" rtl="0" eaLnBrk="1" latinLnBrk="0" hangingPunct="1">
        <a:lnSpc>
          <a:spcPct val="90000"/>
        </a:lnSpc>
        <a:spcBef>
          <a:spcPts val="0"/>
        </a:spcBef>
        <a:spcAft>
          <a:spcPts val="900"/>
        </a:spcAft>
        <a:buFont typeface="Arial" panose="020B0604020202020204" pitchFamily="34" charset="0"/>
        <a:buNone/>
        <a:defRPr sz="1800" b="0" i="0" kern="1200">
          <a:solidFill>
            <a:schemeClr val="tx2">
              <a:lumMod val="50000"/>
            </a:schemeClr>
          </a:solidFill>
          <a:latin typeface="Inter" panose="02000503000000020004" pitchFamily="2" charset="0"/>
          <a:ea typeface="+mn-ea"/>
          <a:cs typeface="+mn-cs"/>
        </a:defRPr>
      </a:lvl1pPr>
      <a:lvl2pPr marL="0" indent="0" algn="l" defTabSz="913923" rtl="0" eaLnBrk="1" latinLnBrk="0" hangingPunct="1">
        <a:lnSpc>
          <a:spcPct val="90000"/>
        </a:lnSpc>
        <a:spcBef>
          <a:spcPts val="0"/>
        </a:spcBef>
        <a:spcAft>
          <a:spcPts val="900"/>
        </a:spcAft>
        <a:buFont typeface="Arial" panose="020B0604020202020204" pitchFamily="34" charset="0"/>
        <a:buNone/>
        <a:defRPr sz="1800" b="1" i="0" kern="1200">
          <a:solidFill>
            <a:schemeClr val="tx1"/>
          </a:solidFill>
          <a:latin typeface="Inter SemiBold" panose="02000503000000020004" pitchFamily="2" charset="0"/>
          <a:ea typeface="Inter SemiBold" panose="02000503000000020004" pitchFamily="2" charset="0"/>
          <a:cs typeface="+mn-cs"/>
        </a:defRPr>
      </a:lvl2pPr>
      <a:lvl3pPr marL="0" indent="0" algn="l" defTabSz="913923" rtl="0" eaLnBrk="1" latinLnBrk="0" hangingPunct="1">
        <a:lnSpc>
          <a:spcPct val="90000"/>
        </a:lnSpc>
        <a:spcBef>
          <a:spcPts val="0"/>
        </a:spcBef>
        <a:spcAft>
          <a:spcPts val="900"/>
        </a:spcAft>
        <a:buFont typeface="Arial" panose="020B0604020202020204" pitchFamily="34" charset="0"/>
        <a:buNone/>
        <a:defRPr sz="1800" b="0" i="0" kern="1200">
          <a:solidFill>
            <a:schemeClr val="accent3"/>
          </a:solidFill>
          <a:latin typeface="Inter" panose="02000503000000020004" pitchFamily="2" charset="0"/>
          <a:ea typeface="+mn-ea"/>
          <a:cs typeface="+mn-cs"/>
        </a:defRPr>
      </a:lvl3pPr>
      <a:lvl4pPr marL="254604"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1"/>
          </a:solidFill>
          <a:latin typeface="Inter" panose="02000503000000020004" pitchFamily="2" charset="0"/>
          <a:ea typeface="+mn-ea"/>
          <a:cs typeface="+mn-cs"/>
        </a:defRPr>
      </a:lvl4pPr>
      <a:lvl5pPr marL="509208"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5pPr>
      <a:lvl6pPr marL="763813"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6pPr>
      <a:lvl7pPr marL="1018417"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7pPr>
      <a:lvl8pPr marL="1273019"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8pPr>
      <a:lvl9pPr marL="1527625"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9pPr>
    </p:bodyStyle>
    <p:otherStyle>
      <a:defPPr>
        <a:defRPr lang="en-US"/>
      </a:defPPr>
      <a:lvl1pPr marL="0" algn="l" defTabSz="913923" rtl="0" eaLnBrk="1" latinLnBrk="0" hangingPunct="1">
        <a:defRPr sz="1799" kern="1200">
          <a:solidFill>
            <a:schemeClr val="tx1"/>
          </a:solidFill>
          <a:latin typeface="+mn-lt"/>
          <a:ea typeface="+mn-ea"/>
          <a:cs typeface="+mn-cs"/>
        </a:defRPr>
      </a:lvl1pPr>
      <a:lvl2pPr marL="456963" algn="l" defTabSz="913923" rtl="0" eaLnBrk="1" latinLnBrk="0" hangingPunct="1">
        <a:defRPr sz="1799" kern="1200">
          <a:solidFill>
            <a:schemeClr val="tx1"/>
          </a:solidFill>
          <a:latin typeface="+mn-lt"/>
          <a:ea typeface="+mn-ea"/>
          <a:cs typeface="+mn-cs"/>
        </a:defRPr>
      </a:lvl2pPr>
      <a:lvl3pPr marL="913923" algn="l" defTabSz="913923" rtl="0" eaLnBrk="1" latinLnBrk="0" hangingPunct="1">
        <a:defRPr sz="1799" kern="1200">
          <a:solidFill>
            <a:schemeClr val="tx1"/>
          </a:solidFill>
          <a:latin typeface="+mn-lt"/>
          <a:ea typeface="+mn-ea"/>
          <a:cs typeface="+mn-cs"/>
        </a:defRPr>
      </a:lvl3pPr>
      <a:lvl4pPr marL="1370889" algn="l" defTabSz="913923" rtl="0" eaLnBrk="1" latinLnBrk="0" hangingPunct="1">
        <a:defRPr sz="1799" kern="1200">
          <a:solidFill>
            <a:schemeClr val="tx1"/>
          </a:solidFill>
          <a:latin typeface="+mn-lt"/>
          <a:ea typeface="+mn-ea"/>
          <a:cs typeface="+mn-cs"/>
        </a:defRPr>
      </a:lvl4pPr>
      <a:lvl5pPr marL="1827852" algn="l" defTabSz="913923" rtl="0" eaLnBrk="1" latinLnBrk="0" hangingPunct="1">
        <a:defRPr sz="1799" kern="1200">
          <a:solidFill>
            <a:schemeClr val="tx1"/>
          </a:solidFill>
          <a:latin typeface="+mn-lt"/>
          <a:ea typeface="+mn-ea"/>
          <a:cs typeface="+mn-cs"/>
        </a:defRPr>
      </a:lvl5pPr>
      <a:lvl6pPr marL="2284812" algn="l" defTabSz="913923" rtl="0" eaLnBrk="1" latinLnBrk="0" hangingPunct="1">
        <a:defRPr sz="1799" kern="1200">
          <a:solidFill>
            <a:schemeClr val="tx1"/>
          </a:solidFill>
          <a:latin typeface="+mn-lt"/>
          <a:ea typeface="+mn-ea"/>
          <a:cs typeface="+mn-cs"/>
        </a:defRPr>
      </a:lvl6pPr>
      <a:lvl7pPr marL="2741775" algn="l" defTabSz="913923" rtl="0" eaLnBrk="1" latinLnBrk="0" hangingPunct="1">
        <a:defRPr sz="1799" kern="1200">
          <a:solidFill>
            <a:schemeClr val="tx1"/>
          </a:solidFill>
          <a:latin typeface="+mn-lt"/>
          <a:ea typeface="+mn-ea"/>
          <a:cs typeface="+mn-cs"/>
        </a:defRPr>
      </a:lvl7pPr>
      <a:lvl8pPr marL="3198740" algn="l" defTabSz="913923" rtl="0" eaLnBrk="1" latinLnBrk="0" hangingPunct="1">
        <a:defRPr sz="1799" kern="1200">
          <a:solidFill>
            <a:schemeClr val="tx1"/>
          </a:solidFill>
          <a:latin typeface="+mn-lt"/>
          <a:ea typeface="+mn-ea"/>
          <a:cs typeface="+mn-cs"/>
        </a:defRPr>
      </a:lvl8pPr>
      <a:lvl9pPr marL="3655703" algn="l" defTabSz="91392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8" orient="horz" pos="2161">
          <p15:clr>
            <a:srgbClr val="F26B43"/>
          </p15:clr>
        </p15:guide>
        <p15:guide id="9" pos="3841">
          <p15:clr>
            <a:srgbClr val="F26B43"/>
          </p15:clr>
        </p15:guide>
        <p15:guide id="10" pos="260">
          <p15:clr>
            <a:srgbClr val="F26B43"/>
          </p15:clr>
        </p15:guide>
        <p15:guide id="11" pos="7420">
          <p15:clr>
            <a:srgbClr val="F26B43"/>
          </p15:clr>
        </p15:guide>
        <p15:guide id="12" orient="horz" pos="323">
          <p15:clr>
            <a:srgbClr val="F26B43"/>
          </p15:clr>
        </p15:guide>
        <p15:guide id="13" orient="horz" pos="958">
          <p15:clr>
            <a:srgbClr val="F26B43"/>
          </p15:clr>
        </p15:guide>
        <p15:guide id="14" orient="horz" pos="3997">
          <p15:clr>
            <a:srgbClr val="F26B43"/>
          </p15:clr>
        </p15:guide>
        <p15:guide id="15" pos="5745">
          <p15:clr>
            <a:srgbClr val="F26B43"/>
          </p15:clr>
        </p15:guide>
        <p15:guide id="16" pos="1912">
          <p15:clr>
            <a:srgbClr val="F26B43"/>
          </p15:clr>
        </p15:guide>
        <p15:guide id="17" pos="2298">
          <p15:clr>
            <a:srgbClr val="F26B43"/>
          </p15:clr>
        </p15:guide>
        <p15:guide id="18" pos="538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37.svg"/><Relationship Id="rId5" Type="http://schemas.openxmlformats.org/officeDocument/2006/relationships/image" Target="../media/image29.png"/><Relationship Id="rId4" Type="http://schemas.openxmlformats.org/officeDocument/2006/relationships/image" Target="../media/image35.sv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42.sv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8.xml"/><Relationship Id="rId4" Type="http://schemas.openxmlformats.org/officeDocument/2006/relationships/image" Target="../media/image60.sv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4.xml"/><Relationship Id="rId6" Type="http://schemas.openxmlformats.org/officeDocument/2006/relationships/image" Target="../media/image65.svg"/><Relationship Id="rId5" Type="http://schemas.openxmlformats.org/officeDocument/2006/relationships/image" Target="../media/image41.png"/><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44.jpeg"/><Relationship Id="rId3" Type="http://schemas.microsoft.com/office/2007/relationships/media" Target="../media/media2.mp4"/><Relationship Id="rId7" Type="http://schemas.openxmlformats.org/officeDocument/2006/relationships/image" Target="../media/image4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2.jpeg"/><Relationship Id="rId5" Type="http://schemas.openxmlformats.org/officeDocument/2006/relationships/slideLayout" Target="../slideLayouts/slideLayout20.xml"/><Relationship Id="rId10" Type="http://schemas.openxmlformats.org/officeDocument/2006/relationships/image" Target="../media/image46.jpeg"/><Relationship Id="rId4" Type="http://schemas.openxmlformats.org/officeDocument/2006/relationships/video" Target="../media/media2.mp4"/><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8.jpeg"/><Relationship Id="rId7" Type="http://schemas.openxmlformats.org/officeDocument/2006/relationships/image" Target="../media/image51.png"/><Relationship Id="rId2" Type="http://schemas.openxmlformats.org/officeDocument/2006/relationships/image" Target="../media/image47.jpeg"/><Relationship Id="rId1" Type="http://schemas.openxmlformats.org/officeDocument/2006/relationships/slideLayout" Target="../slideLayouts/slideLayout19.xml"/><Relationship Id="rId6" Type="http://schemas.openxmlformats.org/officeDocument/2006/relationships/image" Target="../media/image50.svg"/><Relationship Id="rId5" Type="http://schemas.openxmlformats.org/officeDocument/2006/relationships/image" Target="../media/image50.png"/><Relationship Id="rId4"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54.jpeg"/><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5.xml"/><Relationship Id="rId1" Type="http://schemas.openxmlformats.org/officeDocument/2006/relationships/slideLayout" Target="../slideLayouts/slideLayout12.xml"/><Relationship Id="rId10"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8.sv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70.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17.xml"/><Relationship Id="rId4" Type="http://schemas.openxmlformats.org/officeDocument/2006/relationships/image" Target="../media/image73.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8" Type="http://schemas.openxmlformats.org/officeDocument/2006/relationships/image" Target="../media/image790.svg"/><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65.png"/><Relationship Id="rId5" Type="http://schemas.openxmlformats.org/officeDocument/2006/relationships/image" Target="../media/image76.sv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jpeg"/><Relationship Id="rId7" Type="http://schemas.openxmlformats.org/officeDocument/2006/relationships/image" Target="../media/image84.svg"/><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image" Target="../media/image69.png"/><Relationship Id="rId5" Type="http://schemas.openxmlformats.org/officeDocument/2006/relationships/image" Target="../media/image82.svg"/><Relationship Id="rId4" Type="http://schemas.openxmlformats.org/officeDocument/2006/relationships/image" Target="../media/image68.png"/><Relationship Id="rId9" Type="http://schemas.openxmlformats.org/officeDocument/2006/relationships/image" Target="../media/image86.svg"/></Relationships>
</file>

<file path=ppt/slides/_rels/slide33.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2.xml"/><Relationship Id="rId23" Type="http://schemas.openxmlformats.org/officeDocument/2006/relationships/image" Target="../media/image79.sv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4.jpe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Person, Finger, Nagel, Hand enthält.&#10;&#10;Automatisch generierte Beschreibung">
            <a:extLst>
              <a:ext uri="{FF2B5EF4-FFF2-40B4-BE49-F238E27FC236}">
                <a16:creationId xmlns:a16="http://schemas.microsoft.com/office/drawing/2014/main" id="{3E4D9CCA-122A-7B9D-9DD6-3E4FFA980AE0}"/>
              </a:ext>
            </a:extLst>
          </p:cNvPr>
          <p:cNvPicPr>
            <a:picLocks noChangeAspect="1"/>
          </p:cNvPicPr>
          <p:nvPr/>
        </p:nvPicPr>
        <p:blipFill rotWithShape="1">
          <a:blip r:embed="rId3">
            <a:extLst>
              <a:ext uri="{28A0092B-C50C-407E-A947-70E740481C1C}">
                <a14:useLocalDpi xmlns:a14="http://schemas.microsoft.com/office/drawing/2010/main" val="0"/>
              </a:ext>
            </a:extLst>
          </a:blip>
          <a:srcRect t="10755" r="1002" b="30955"/>
          <a:stretch/>
        </p:blipFill>
        <p:spPr>
          <a:xfrm>
            <a:off x="-2" y="-2"/>
            <a:ext cx="12512233" cy="6858002"/>
          </a:xfrm>
          <a:prstGeom prst="rect">
            <a:avLst/>
          </a:prstGeom>
          <a:noFill/>
        </p:spPr>
      </p:pic>
      <p:sp>
        <p:nvSpPr>
          <p:cNvPr id="3" name="Untertitel 2">
            <a:extLst>
              <a:ext uri="{FF2B5EF4-FFF2-40B4-BE49-F238E27FC236}">
                <a16:creationId xmlns:a16="http://schemas.microsoft.com/office/drawing/2014/main" id="{F699DA12-F839-8C71-7245-01E17E04B32F}"/>
              </a:ext>
            </a:extLst>
          </p:cNvPr>
          <p:cNvSpPr>
            <a:spLocks noGrp="1"/>
          </p:cNvSpPr>
          <p:nvPr>
            <p:ph type="subTitle" idx="1"/>
          </p:nvPr>
        </p:nvSpPr>
        <p:spPr>
          <a:xfrm>
            <a:off x="-1" y="5891484"/>
            <a:ext cx="12512233" cy="453754"/>
          </a:xfrm>
          <a:solidFill>
            <a:schemeClr val="bg1">
              <a:alpha val="63000"/>
            </a:schemeClr>
          </a:solidFill>
        </p:spPr>
        <p:txBody>
          <a:bodyPr anchor="ctr"/>
          <a:lstStyle/>
          <a:p>
            <a:r>
              <a:rPr lang="de-DE" sz="2000" dirty="0">
                <a:solidFill>
                  <a:schemeClr val="tx1"/>
                </a:solidFill>
              </a:rPr>
              <a:t>Asklepios Klinik Nord – Heidberg</a:t>
            </a:r>
          </a:p>
        </p:txBody>
      </p:sp>
      <p:sp>
        <p:nvSpPr>
          <p:cNvPr id="4" name="Textfeld 3">
            <a:extLst>
              <a:ext uri="{FF2B5EF4-FFF2-40B4-BE49-F238E27FC236}">
                <a16:creationId xmlns:a16="http://schemas.microsoft.com/office/drawing/2014/main" id="{F1EE8507-0FB7-ABF8-CEAB-E451FF48B870}"/>
              </a:ext>
            </a:extLst>
          </p:cNvPr>
          <p:cNvSpPr txBox="1"/>
          <p:nvPr/>
        </p:nvSpPr>
        <p:spPr>
          <a:xfrm>
            <a:off x="1" y="2266884"/>
            <a:ext cx="12512232" cy="2569581"/>
          </a:xfrm>
          <a:prstGeom prst="rect">
            <a:avLst/>
          </a:prstGeom>
          <a:solidFill>
            <a:schemeClr val="bg1">
              <a:alpha val="62781"/>
            </a:schemeClr>
          </a:solidFill>
        </p:spPr>
        <p:txBody>
          <a:bodyPr wrap="square" lIns="0" tIns="0" rIns="0" bIns="0" rtlCol="0" anchor="ctr">
            <a:noAutofit/>
          </a:bodyPr>
          <a:lstStyle/>
          <a:p>
            <a:pPr algn="ctr">
              <a:lnSpc>
                <a:spcPct val="90000"/>
              </a:lnSpc>
              <a:spcAft>
                <a:spcPts val="900"/>
              </a:spcAft>
            </a:pPr>
            <a:r>
              <a:rPr lang="de-DE" sz="8800" dirty="0">
                <a:latin typeface="Inter SemiBold" panose="02000503000000020004" pitchFamily="2" charset="0"/>
                <a:ea typeface="Inter SemiBold" panose="02000503000000020004" pitchFamily="2" charset="0"/>
              </a:rPr>
              <a:t>Informationsabend </a:t>
            </a:r>
          </a:p>
          <a:p>
            <a:pPr algn="ctr">
              <a:lnSpc>
                <a:spcPct val="90000"/>
              </a:lnSpc>
              <a:spcAft>
                <a:spcPts val="900"/>
              </a:spcAft>
            </a:pPr>
            <a:r>
              <a:rPr lang="de-DE" sz="8800" dirty="0">
                <a:latin typeface="Inter SemiBold" panose="02000503000000020004" pitchFamily="2" charset="0"/>
                <a:ea typeface="Inter SemiBold" panose="02000503000000020004" pitchFamily="2" charset="0"/>
              </a:rPr>
              <a:t>für werdende Eltern</a:t>
            </a:r>
          </a:p>
        </p:txBody>
      </p:sp>
      <p:pic>
        <p:nvPicPr>
          <p:cNvPr id="6" name="Grafik 5">
            <a:extLst>
              <a:ext uri="{FF2B5EF4-FFF2-40B4-BE49-F238E27FC236}">
                <a16:creationId xmlns:a16="http://schemas.microsoft.com/office/drawing/2014/main" id="{A8C8D0CB-AC19-655A-DCBF-8B37EAC3C40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rcRect/>
          <a:stretch/>
        </p:blipFill>
        <p:spPr>
          <a:xfrm>
            <a:off x="4747072" y="245350"/>
            <a:ext cx="3018084" cy="806089"/>
          </a:xfrm>
          <a:prstGeom prst="rect">
            <a:avLst/>
          </a:prstGeom>
        </p:spPr>
      </p:pic>
    </p:spTree>
    <p:extLst>
      <p:ext uri="{BB962C8B-B14F-4D97-AF65-F5344CB8AC3E}">
        <p14:creationId xmlns:p14="http://schemas.microsoft.com/office/powerpoint/2010/main" val="131419933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descr="Kontinuierliche Verbesserung Silhouette">
            <a:extLst>
              <a:ext uri="{FF2B5EF4-FFF2-40B4-BE49-F238E27FC236}">
                <a16:creationId xmlns:a16="http://schemas.microsoft.com/office/drawing/2014/main" id="{0B94FD13-8BF7-9108-E647-8554C3AAE68A}"/>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5257524" y="-182112"/>
            <a:ext cx="1703295" cy="1703295"/>
          </a:xfrm>
          <a:prstGeom prst="rect">
            <a:avLst/>
          </a:prstGeom>
        </p:spPr>
      </p:pic>
      <p:sp>
        <p:nvSpPr>
          <p:cNvPr id="3" name="Inhaltsplatzhalter 2">
            <a:extLst>
              <a:ext uri="{FF2B5EF4-FFF2-40B4-BE49-F238E27FC236}">
                <a16:creationId xmlns:a16="http://schemas.microsoft.com/office/drawing/2014/main" id="{0EDD14E0-0EEE-6478-4437-9B1B8C6F8F91}"/>
              </a:ext>
            </a:extLst>
          </p:cNvPr>
          <p:cNvSpPr>
            <a:spLocks noGrp="1"/>
          </p:cNvSpPr>
          <p:nvPr>
            <p:ph sz="half" idx="1"/>
          </p:nvPr>
        </p:nvSpPr>
        <p:spPr>
          <a:xfrm>
            <a:off x="410881" y="955495"/>
            <a:ext cx="5292112" cy="4651017"/>
          </a:xfrm>
        </p:spPr>
        <p:txBody>
          <a:bodyPr/>
          <a:lstStyle/>
          <a:p>
            <a:r>
              <a:rPr lang="de-DE" sz="2800" b="1" dirty="0" smtClean="0">
                <a:solidFill>
                  <a:schemeClr val="tx1"/>
                </a:solidFill>
              </a:rPr>
              <a:t>Geburtshilfe</a:t>
            </a:r>
          </a:p>
          <a:p>
            <a:pPr marL="342900" indent="-342900">
              <a:lnSpc>
                <a:spcPts val="2880"/>
              </a:lnSpc>
              <a:spcAft>
                <a:spcPts val="600"/>
              </a:spcAft>
              <a:buFont typeface="Wingdings" pitchFamily="2" charset="2"/>
              <a:buChar char="§"/>
            </a:pPr>
            <a:r>
              <a:rPr lang="de-DE" sz="2400" dirty="0" smtClean="0">
                <a:solidFill>
                  <a:schemeClr val="tx1"/>
                </a:solidFill>
                <a:ea typeface="Inter" panose="02000503000000020004" pitchFamily="2" charset="0"/>
              </a:rPr>
              <a:t>Geburt auf vaginalem Weg</a:t>
            </a:r>
          </a:p>
          <a:p>
            <a:pPr marL="342900" indent="-342900">
              <a:lnSpc>
                <a:spcPts val="2880"/>
              </a:lnSpc>
              <a:spcAft>
                <a:spcPts val="600"/>
              </a:spcAft>
              <a:buFont typeface="Wingdings" pitchFamily="2" charset="2"/>
              <a:buChar char="§"/>
            </a:pPr>
            <a:r>
              <a:rPr lang="de-DE" sz="2400" dirty="0" smtClean="0">
                <a:solidFill>
                  <a:schemeClr val="tx1"/>
                </a:solidFill>
                <a:ea typeface="Inter" panose="02000503000000020004" pitchFamily="2" charset="0"/>
              </a:rPr>
              <a:t>Unterstützung natürlicher Prozesse durch die Hebammen</a:t>
            </a:r>
          </a:p>
          <a:p>
            <a:pPr marL="342900" indent="-342900">
              <a:lnSpc>
                <a:spcPts val="2880"/>
              </a:lnSpc>
              <a:spcAft>
                <a:spcPts val="600"/>
              </a:spcAft>
              <a:buFont typeface="Wingdings" pitchFamily="2" charset="2"/>
              <a:buChar char="§"/>
            </a:pPr>
            <a:r>
              <a:rPr lang="de-DE" sz="2400" dirty="0" smtClean="0">
                <a:solidFill>
                  <a:schemeClr val="tx1"/>
                </a:solidFill>
                <a:ea typeface="Inter" panose="02000503000000020004" pitchFamily="2" charset="0"/>
              </a:rPr>
              <a:t>Partizipierte Entscheidungsfindung</a:t>
            </a:r>
            <a:endParaRPr lang="de-DE" sz="2400" dirty="0">
              <a:solidFill>
                <a:schemeClr val="tx1"/>
              </a:solidFill>
              <a:ea typeface="Inter" panose="02000503000000020004" pitchFamily="2" charset="0"/>
            </a:endParaRPr>
          </a:p>
          <a:p>
            <a:pPr marL="342900" indent="-342900">
              <a:lnSpc>
                <a:spcPts val="2880"/>
              </a:lnSpc>
              <a:spcAft>
                <a:spcPts val="600"/>
              </a:spcAft>
              <a:buFont typeface="Wingdings" pitchFamily="2" charset="2"/>
              <a:buChar char="§"/>
            </a:pPr>
            <a:r>
              <a:rPr lang="de-DE" sz="2400" dirty="0" smtClean="0">
                <a:solidFill>
                  <a:schemeClr val="tx1"/>
                </a:solidFill>
                <a:ea typeface="Inter" panose="02000503000000020004" pitchFamily="2" charset="0"/>
              </a:rPr>
              <a:t>Seit mehr als 20 Jahren zertifiziert als babyfreundlich </a:t>
            </a:r>
          </a:p>
          <a:p>
            <a:pPr marL="342900" indent="-342900">
              <a:lnSpc>
                <a:spcPts val="2880"/>
              </a:lnSpc>
              <a:spcAft>
                <a:spcPts val="600"/>
              </a:spcAft>
              <a:buFont typeface="Wingdings" pitchFamily="2" charset="2"/>
              <a:buChar char="§"/>
            </a:pPr>
            <a:r>
              <a:rPr lang="de-DE" sz="2400" dirty="0" smtClean="0">
                <a:solidFill>
                  <a:schemeClr val="tx1"/>
                </a:solidFill>
                <a:ea typeface="Inter" panose="02000503000000020004" pitchFamily="2" charset="0"/>
              </a:rPr>
              <a:t>Begleitung</a:t>
            </a:r>
            <a:r>
              <a:rPr lang="de-DE" sz="2400" dirty="0" smtClean="0">
                <a:solidFill>
                  <a:schemeClr val="tx1"/>
                </a:solidFill>
                <a:effectLst/>
                <a:ea typeface="Inter" panose="02000503000000020004" pitchFamily="2" charset="0"/>
              </a:rPr>
              <a:t> </a:t>
            </a:r>
            <a:r>
              <a:rPr lang="de-DE" sz="2400" dirty="0">
                <a:solidFill>
                  <a:schemeClr val="tx1"/>
                </a:solidFill>
                <a:effectLst/>
                <a:ea typeface="Inter" panose="02000503000000020004" pitchFamily="2" charset="0"/>
              </a:rPr>
              <a:t>der Mütter bei der Versorgung ihrer Kinder </a:t>
            </a:r>
            <a:endParaRPr lang="de-DE" sz="2400" dirty="0" smtClean="0">
              <a:solidFill>
                <a:schemeClr val="tx1"/>
              </a:solidFill>
              <a:effectLst/>
              <a:ea typeface="Inter" panose="02000503000000020004" pitchFamily="2" charset="0"/>
            </a:endParaRPr>
          </a:p>
          <a:p>
            <a:pPr>
              <a:lnSpc>
                <a:spcPts val="2880"/>
              </a:lnSpc>
              <a:spcAft>
                <a:spcPts val="0"/>
              </a:spcAft>
            </a:pPr>
            <a:endParaRPr lang="de-DE" sz="2000" dirty="0">
              <a:effectLst/>
              <a:ea typeface="Inter" panose="02000503000000020004" pitchFamily="2" charset="0"/>
            </a:endParaRPr>
          </a:p>
          <a:p>
            <a:pPr marL="597504" lvl="3" indent="-342900">
              <a:buClr>
                <a:schemeClr val="tx1"/>
              </a:buClr>
              <a:buFont typeface="Wingdings" pitchFamily="2" charset="2"/>
              <a:buChar char="ü"/>
            </a:pPr>
            <a:r>
              <a:rPr lang="de-DE" sz="2000" dirty="0">
                <a:ea typeface="Inter" panose="02000503000000020004" pitchFamily="2" charset="0"/>
              </a:rPr>
              <a:t>a</a:t>
            </a:r>
            <a:r>
              <a:rPr lang="de-DE" sz="2000" dirty="0" smtClean="0">
                <a:effectLst/>
                <a:ea typeface="Inter" panose="02000503000000020004" pitchFamily="2" charset="0"/>
              </a:rPr>
              <a:t>uch </a:t>
            </a:r>
            <a:r>
              <a:rPr lang="de-DE" sz="2000" dirty="0">
                <a:effectLst/>
                <a:ea typeface="Inter" panose="02000503000000020004" pitchFamily="2" charset="0"/>
              </a:rPr>
              <a:t>für die Allerkleinsten auf unserer Neonatologie</a:t>
            </a:r>
            <a:endParaRPr lang="de-DE" sz="2400" dirty="0">
              <a:solidFill>
                <a:schemeClr val="tx1"/>
              </a:solidFill>
              <a:ea typeface="Inter" panose="02000503000000020004" pitchFamily="2" charset="0"/>
            </a:endParaRPr>
          </a:p>
        </p:txBody>
      </p:sp>
      <p:sp>
        <p:nvSpPr>
          <p:cNvPr id="4" name="Inhaltsplatzhalter 3">
            <a:extLst>
              <a:ext uri="{FF2B5EF4-FFF2-40B4-BE49-F238E27FC236}">
                <a16:creationId xmlns:a16="http://schemas.microsoft.com/office/drawing/2014/main" id="{D243838D-DDA6-7CAF-E5FF-8E94D2501DEC}"/>
              </a:ext>
            </a:extLst>
          </p:cNvPr>
          <p:cNvSpPr>
            <a:spLocks noGrp="1"/>
          </p:cNvSpPr>
          <p:nvPr>
            <p:ph sz="half" idx="2"/>
          </p:nvPr>
        </p:nvSpPr>
        <p:spPr>
          <a:xfrm>
            <a:off x="6473537" y="924062"/>
            <a:ext cx="5063707" cy="5542052"/>
          </a:xfrm>
        </p:spPr>
        <p:txBody>
          <a:bodyPr/>
          <a:lstStyle/>
          <a:p>
            <a:pPr algn="r"/>
            <a:r>
              <a:rPr lang="de-DE" sz="2800" dirty="0" smtClean="0">
                <a:latin typeface="Inter SemiBold" panose="02000503000000020004" pitchFamily="2" charset="0"/>
                <a:ea typeface="Inter SemiBold" panose="02000503000000020004" pitchFamily="2" charset="0"/>
              </a:rPr>
              <a:t>Geburtsmedizin</a:t>
            </a:r>
            <a:endParaRPr lang="de-DE" sz="2800" dirty="0">
              <a:latin typeface="Inter SemiBold" panose="02000503000000020004" pitchFamily="2" charset="0"/>
              <a:ea typeface="Inter SemiBold" panose="02000503000000020004" pitchFamily="2" charset="0"/>
            </a:endParaRPr>
          </a:p>
          <a:p>
            <a:pPr marL="342900" indent="-342900">
              <a:lnSpc>
                <a:spcPts val="2880"/>
              </a:lnSpc>
              <a:spcAft>
                <a:spcPts val="600"/>
              </a:spcAft>
              <a:buFont typeface="Wingdings" pitchFamily="2" charset="2"/>
              <a:buChar char="§"/>
            </a:pPr>
            <a:r>
              <a:rPr lang="de-DE" sz="2400" dirty="0" smtClean="0">
                <a:ea typeface="Inter" panose="02000503000000020004" pitchFamily="2" charset="0"/>
              </a:rPr>
              <a:t>Auf Wunsch oder im Notfall</a:t>
            </a:r>
            <a:endParaRPr lang="de-DE" sz="2400" dirty="0">
              <a:ea typeface="Inter" panose="02000503000000020004" pitchFamily="2" charset="0"/>
            </a:endParaRPr>
          </a:p>
          <a:p>
            <a:pPr marL="342900" indent="-342900">
              <a:lnSpc>
                <a:spcPts val="2880"/>
              </a:lnSpc>
              <a:spcAft>
                <a:spcPts val="600"/>
              </a:spcAft>
              <a:buFont typeface="Wingdings" pitchFamily="2" charset="2"/>
              <a:buChar char="§"/>
            </a:pPr>
            <a:r>
              <a:rPr lang="de-DE" sz="2400" dirty="0" smtClean="0">
                <a:ea typeface="Inter" panose="02000503000000020004" pitchFamily="2" charset="0"/>
              </a:rPr>
              <a:t>Enge Zusammenarbeit mit Neonatologie und Anästhesie</a:t>
            </a:r>
            <a:endParaRPr lang="de-DE" sz="2400" dirty="0">
              <a:ea typeface="Inter" panose="02000503000000020004" pitchFamily="2" charset="0"/>
            </a:endParaRPr>
          </a:p>
          <a:p>
            <a:pPr marL="342900" indent="-342900">
              <a:lnSpc>
                <a:spcPts val="2880"/>
              </a:lnSpc>
              <a:spcAft>
                <a:spcPts val="600"/>
              </a:spcAft>
              <a:buFont typeface="Wingdings" pitchFamily="2" charset="2"/>
              <a:buChar char="§"/>
            </a:pPr>
            <a:r>
              <a:rPr lang="de-DE" sz="2400" dirty="0">
                <a:ea typeface="Inter" panose="02000503000000020004" pitchFamily="2" charset="0"/>
              </a:rPr>
              <a:t>Bei </a:t>
            </a:r>
            <a:r>
              <a:rPr lang="de-DE" sz="2400" dirty="0">
                <a:effectLst/>
                <a:ea typeface="Inter" panose="02000503000000020004" pitchFamily="2" charset="0"/>
              </a:rPr>
              <a:t>komplizierten </a:t>
            </a:r>
            <a:r>
              <a:rPr lang="de-DE" sz="2400" dirty="0" smtClean="0">
                <a:effectLst/>
                <a:ea typeface="Inter" panose="02000503000000020004" pitchFamily="2" charset="0"/>
              </a:rPr>
              <a:t>Fällen: Hinzuziehen von Experten </a:t>
            </a:r>
            <a:r>
              <a:rPr lang="de-DE" sz="2400" dirty="0">
                <a:effectLst/>
                <a:ea typeface="Inter" panose="02000503000000020004" pitchFamily="2" charset="0"/>
              </a:rPr>
              <a:t>anderer </a:t>
            </a:r>
            <a:r>
              <a:rPr lang="de-DE" sz="2400" dirty="0" smtClean="0">
                <a:effectLst/>
                <a:ea typeface="Inter" panose="02000503000000020004" pitchFamily="2" charset="0"/>
              </a:rPr>
              <a:t>Fachbereiche</a:t>
            </a:r>
            <a:endParaRPr lang="de-DE" sz="2000" dirty="0" smtClean="0">
              <a:effectLst/>
              <a:ea typeface="Inter" panose="02000503000000020004" pitchFamily="2" charset="0"/>
            </a:endParaRPr>
          </a:p>
          <a:p>
            <a:pPr marL="597504" lvl="3" indent="-342900">
              <a:buClr>
                <a:schemeClr val="bg1"/>
              </a:buClr>
              <a:buFont typeface="Wingdings" pitchFamily="2" charset="2"/>
              <a:buChar char="ü"/>
            </a:pPr>
            <a:r>
              <a:rPr lang="de-DE" sz="2000" dirty="0">
                <a:ea typeface="Inter" panose="02000503000000020004" pitchFamily="2" charset="0"/>
              </a:rPr>
              <a:t>Augenheilkunde</a:t>
            </a:r>
          </a:p>
          <a:p>
            <a:pPr marL="597504" lvl="3" indent="-342900">
              <a:buClr>
                <a:schemeClr val="bg1"/>
              </a:buClr>
              <a:buFont typeface="Wingdings" pitchFamily="2" charset="2"/>
              <a:buChar char="ü"/>
            </a:pPr>
            <a:r>
              <a:rPr lang="de-DE" sz="2000" dirty="0" smtClean="0">
                <a:effectLst/>
                <a:ea typeface="Inter" panose="02000503000000020004" pitchFamily="2" charset="0"/>
              </a:rPr>
              <a:t>HNO</a:t>
            </a:r>
          </a:p>
          <a:p>
            <a:pPr marL="597504" lvl="3" indent="-342900">
              <a:buClr>
                <a:schemeClr val="bg1"/>
              </a:buClr>
              <a:buFont typeface="Wingdings" pitchFamily="2" charset="2"/>
              <a:buChar char="ü"/>
            </a:pPr>
            <a:r>
              <a:rPr lang="de-DE" sz="2000" dirty="0" smtClean="0">
                <a:ea typeface="Inter" panose="02000503000000020004" pitchFamily="2" charset="0"/>
              </a:rPr>
              <a:t>Kinderchirurgie</a:t>
            </a:r>
            <a:r>
              <a:rPr lang="de-DE" sz="2000" dirty="0" smtClean="0">
                <a:effectLst/>
                <a:ea typeface="Inter" panose="02000503000000020004" pitchFamily="2" charset="0"/>
              </a:rPr>
              <a:t> </a:t>
            </a:r>
          </a:p>
          <a:p>
            <a:pPr marL="597504" lvl="3" indent="-342900">
              <a:buClr>
                <a:schemeClr val="bg1"/>
              </a:buClr>
              <a:buFont typeface="Wingdings" pitchFamily="2" charset="2"/>
              <a:buChar char="ü"/>
            </a:pPr>
            <a:r>
              <a:rPr lang="de-DE" sz="2000" dirty="0" smtClean="0">
                <a:effectLst/>
                <a:ea typeface="Inter" panose="02000503000000020004" pitchFamily="2" charset="0"/>
              </a:rPr>
              <a:t>MKG </a:t>
            </a:r>
            <a:endParaRPr lang="de-DE" sz="2000" dirty="0">
              <a:effectLst/>
              <a:ea typeface="Inter" panose="02000503000000020004" pitchFamily="2" charset="0"/>
            </a:endParaRPr>
          </a:p>
          <a:p>
            <a:pPr marL="597504" lvl="3" indent="-342900">
              <a:buClr>
                <a:schemeClr val="bg1"/>
              </a:buClr>
              <a:buFont typeface="Wingdings" pitchFamily="2" charset="2"/>
              <a:buChar char="ü"/>
            </a:pPr>
            <a:r>
              <a:rPr lang="de-DE" sz="2000" dirty="0" smtClean="0">
                <a:effectLst/>
                <a:ea typeface="Inter" panose="02000503000000020004" pitchFamily="2" charset="0"/>
              </a:rPr>
              <a:t>Neurologie</a:t>
            </a:r>
          </a:p>
          <a:p>
            <a:pPr marL="597504" lvl="3" indent="-342900">
              <a:buClr>
                <a:schemeClr val="bg1"/>
              </a:buClr>
              <a:buFont typeface="Wingdings" pitchFamily="2" charset="2"/>
              <a:buChar char="ü"/>
            </a:pPr>
            <a:r>
              <a:rPr lang="de-DE" sz="2000" dirty="0" smtClean="0">
                <a:effectLst/>
                <a:ea typeface="Inter" panose="02000503000000020004" pitchFamily="2" charset="0"/>
              </a:rPr>
              <a:t>Neurochirurgie</a:t>
            </a:r>
          </a:p>
          <a:p>
            <a:pPr marL="597504" lvl="3" indent="-342900">
              <a:buClr>
                <a:schemeClr val="bg1"/>
              </a:buClr>
              <a:buFont typeface="Wingdings" pitchFamily="2" charset="2"/>
              <a:buChar char="ü"/>
            </a:pPr>
            <a:r>
              <a:rPr lang="de-DE" sz="2000" dirty="0" smtClean="0">
                <a:ea typeface="Inter" panose="02000503000000020004" pitchFamily="2" charset="0"/>
              </a:rPr>
              <a:t>Pädiatrie</a:t>
            </a:r>
            <a:endParaRPr lang="de-DE" sz="2000" dirty="0">
              <a:ea typeface="Inter" panose="02000503000000020004" pitchFamily="2" charset="0"/>
            </a:endParaRPr>
          </a:p>
        </p:txBody>
      </p:sp>
      <p:sp>
        <p:nvSpPr>
          <p:cNvPr id="5" name="Fußzeilenplatzhalter 4">
            <a:extLst>
              <a:ext uri="{FF2B5EF4-FFF2-40B4-BE49-F238E27FC236}">
                <a16:creationId xmlns:a16="http://schemas.microsoft.com/office/drawing/2014/main" id="{BDBA1525-5BA6-5D87-D26A-01170B63F2FF}"/>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2BF2629F-FFA0-7B5B-0C1D-D64F1D289A56}"/>
              </a:ext>
            </a:extLst>
          </p:cNvPr>
          <p:cNvSpPr>
            <a:spLocks noGrp="1"/>
          </p:cNvSpPr>
          <p:nvPr>
            <p:ph type="sldNum" sz="quarter" idx="12"/>
          </p:nvPr>
        </p:nvSpPr>
        <p:spPr/>
        <p:txBody>
          <a:bodyPr/>
          <a:lstStyle/>
          <a:p>
            <a:fld id="{9D4815F0-3C69-42D1-AEF9-7FA89145FB3A}" type="slidenum">
              <a:rPr lang="de-DE" smtClean="0"/>
              <a:t>10</a:t>
            </a:fld>
            <a:endParaRPr lang="de-DE"/>
          </a:p>
        </p:txBody>
      </p:sp>
      <p:pic>
        <p:nvPicPr>
          <p:cNvPr id="9" name="Grafik 8" descr="Fahrrad mit Personen Silhouette">
            <a:extLst>
              <a:ext uri="{FF2B5EF4-FFF2-40B4-BE49-F238E27FC236}">
                <a16:creationId xmlns:a16="http://schemas.microsoft.com/office/drawing/2014/main" id="{006FA76F-586E-7AED-73A9-BFDAE59668EE}"/>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rot="222096">
            <a:off x="9998974" y="4477389"/>
            <a:ext cx="1637596" cy="1637596"/>
          </a:xfrm>
          <a:prstGeom prst="rect">
            <a:avLst/>
          </a:prstGeom>
        </p:spPr>
      </p:pic>
      <p:pic>
        <p:nvPicPr>
          <p:cNvPr id="11" name="Grafik 10" descr="Kontinuierliche Verbesserung Silhouette">
            <a:extLst>
              <a:ext uri="{FF2B5EF4-FFF2-40B4-BE49-F238E27FC236}">
                <a16:creationId xmlns:a16="http://schemas.microsoft.com/office/drawing/2014/main" id="{C223D5BD-C14E-D157-052D-AA6DD63EF56B}"/>
              </a:ext>
            </a:extLst>
          </p:cNvPr>
          <p:cNvPicPr>
            <a:picLocks noChangeAspect="1"/>
          </p:cNvPicPr>
          <p:nvPr/>
        </p:nvPicPr>
        <p:blipFill>
          <a:blip r:embed="rId7">
            <a:extLst>
              <a:ext uri="{96DAC541-7B7A-43D3-8B79-37D633B846F1}">
                <asvg:svgBlip xmlns="" xmlns:asvg="http://schemas.microsoft.com/office/drawing/2016/SVG/main" r:embed="rId8"/>
              </a:ext>
            </a:extLst>
          </a:blip>
          <a:srcRect l="48388"/>
          <a:stretch/>
        </p:blipFill>
        <p:spPr>
          <a:xfrm>
            <a:off x="6102626" y="-182112"/>
            <a:ext cx="879101" cy="1703295"/>
          </a:xfrm>
          <a:prstGeom prst="rect">
            <a:avLst/>
          </a:prstGeom>
        </p:spPr>
      </p:pic>
    </p:spTree>
    <p:extLst>
      <p:ext uri="{BB962C8B-B14F-4D97-AF65-F5344CB8AC3E}">
        <p14:creationId xmlns:p14="http://schemas.microsoft.com/office/powerpoint/2010/main" val="104187088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BD470-8969-7374-8377-F41FECCE6C6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66E3032-FDD3-75E2-AED0-284DB14B2416}"/>
              </a:ext>
            </a:extLst>
          </p:cNvPr>
          <p:cNvSpPr>
            <a:spLocks noGrp="1"/>
          </p:cNvSpPr>
          <p:nvPr>
            <p:ph type="title"/>
          </p:nvPr>
        </p:nvSpPr>
        <p:spPr>
          <a:xfrm>
            <a:off x="410878" y="512498"/>
            <a:ext cx="11368018" cy="776038"/>
          </a:xfrm>
        </p:spPr>
        <p:txBody>
          <a:bodyPr anchor="t">
            <a:normAutofit/>
          </a:bodyPr>
          <a:lstStyle/>
          <a:p>
            <a:r>
              <a:rPr lang="de-DE" dirty="0" smtClean="0"/>
              <a:t>Und unser Hebammenteam…</a:t>
            </a:r>
            <a:endParaRPr lang="de-DE" dirty="0"/>
          </a:p>
        </p:txBody>
      </p:sp>
      <p:pic>
        <p:nvPicPr>
          <p:cNvPr id="3" name="Grafik 2">
            <a:extLst>
              <a:ext uri="{FF2B5EF4-FFF2-40B4-BE49-F238E27FC236}">
                <a16:creationId xmlns:a16="http://schemas.microsoft.com/office/drawing/2014/main" id="{FFB2FEB1-C4A5-EDC0-E67A-36E9D86F9A58}"/>
              </a:ext>
            </a:extLst>
          </p:cNvPr>
          <p:cNvPicPr>
            <a:picLocks noChangeAspect="1"/>
          </p:cNvPicPr>
          <p:nvPr/>
        </p:nvPicPr>
        <p:blipFill>
          <a:blip r:embed="rId3" cstate="print">
            <a:extLst>
              <a:ext uri="{28A0092B-C50C-407E-A947-70E740481C1C}">
                <a14:useLocalDpi xmlns:a14="http://schemas.microsoft.com/office/drawing/2010/main" val="0"/>
              </a:ext>
            </a:extLst>
          </a:blip>
          <a:srcRect l="3456" t="14408" r="3742" b="7953"/>
          <a:stretch/>
        </p:blipFill>
        <p:spPr>
          <a:xfrm>
            <a:off x="2267090" y="1288536"/>
            <a:ext cx="7249443" cy="4245326"/>
          </a:xfrm>
          <a:prstGeom prst="rect">
            <a:avLst/>
          </a:prstGeom>
        </p:spPr>
      </p:pic>
      <p:sp>
        <p:nvSpPr>
          <p:cNvPr id="4" name="Fußzeilenplatzhalter 3">
            <a:extLst>
              <a:ext uri="{FF2B5EF4-FFF2-40B4-BE49-F238E27FC236}">
                <a16:creationId xmlns:a16="http://schemas.microsoft.com/office/drawing/2014/main" id="{6C2396F7-44AD-B565-423C-595FE8F3581B}"/>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5" name="Foliennummernplatzhalter 4">
            <a:extLst>
              <a:ext uri="{FF2B5EF4-FFF2-40B4-BE49-F238E27FC236}">
                <a16:creationId xmlns:a16="http://schemas.microsoft.com/office/drawing/2014/main" id="{85301701-4420-1A92-FB6A-198D59EA8747}"/>
              </a:ext>
            </a:extLst>
          </p:cNvPr>
          <p:cNvSpPr>
            <a:spLocks noGrp="1"/>
          </p:cNvSpPr>
          <p:nvPr>
            <p:ph type="sldNum" sz="quarter" idx="12"/>
          </p:nvPr>
        </p:nvSpPr>
        <p:spPr/>
        <p:txBody>
          <a:bodyPr/>
          <a:lstStyle/>
          <a:p>
            <a:fld id="{9D4815F0-3C69-42D1-AEF9-7FA89145FB3A}" type="slidenum">
              <a:rPr lang="de-DE" smtClean="0"/>
              <a:t>11</a:t>
            </a:fld>
            <a:endParaRPr lang="de-DE"/>
          </a:p>
        </p:txBody>
      </p:sp>
      <p:sp>
        <p:nvSpPr>
          <p:cNvPr id="6" name="Textfeld 5"/>
          <p:cNvSpPr txBox="1"/>
          <p:nvPr/>
        </p:nvSpPr>
        <p:spPr>
          <a:xfrm>
            <a:off x="3951110" y="5669210"/>
            <a:ext cx="7827785" cy="528271"/>
          </a:xfrm>
          <a:prstGeom prst="rect">
            <a:avLst/>
          </a:prstGeom>
          <a:noFill/>
        </p:spPr>
        <p:txBody>
          <a:bodyPr wrap="square" lIns="0" tIns="0" rIns="0" bIns="0" rtlCol="0">
            <a:noAutofit/>
          </a:bodyPr>
          <a:lstStyle/>
          <a:p>
            <a:pPr algn="r" defTabSz="913923">
              <a:lnSpc>
                <a:spcPct val="90000"/>
              </a:lnSpc>
              <a:spcBef>
                <a:spcPct val="0"/>
              </a:spcBef>
              <a:spcAft>
                <a:spcPts val="900"/>
              </a:spcAft>
            </a:pPr>
            <a:r>
              <a:rPr lang="de-DE" sz="2800" b="1" dirty="0" smtClean="0">
                <a:latin typeface="Inter SemiBold" panose="02000503000000020004" pitchFamily="2" charset="0"/>
                <a:ea typeface="Inter SemiBold" panose="02000503000000020004" pitchFamily="2" charset="0"/>
                <a:cs typeface="+mj-cs"/>
              </a:rPr>
              <a:t>…begrüßen Sie herzlich!</a:t>
            </a:r>
            <a:endParaRPr lang="de-DE" sz="2800" b="1" dirty="0">
              <a:latin typeface="Inter SemiBold" panose="02000503000000020004" pitchFamily="2" charset="0"/>
              <a:ea typeface="Inter SemiBold" panose="02000503000000020004" pitchFamily="2" charset="0"/>
              <a:cs typeface="+mj-cs"/>
            </a:endParaRPr>
          </a:p>
        </p:txBody>
      </p:sp>
    </p:spTree>
    <p:extLst>
      <p:ext uri="{BB962C8B-B14F-4D97-AF65-F5344CB8AC3E}">
        <p14:creationId xmlns:p14="http://schemas.microsoft.com/office/powerpoint/2010/main" val="105857500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Dafür stehen wir</a:t>
            </a:r>
            <a:endParaRPr lang="de-DE" dirty="0"/>
          </a:p>
        </p:txBody>
      </p:sp>
      <p:sp>
        <p:nvSpPr>
          <p:cNvPr id="3" name="Inhaltsplatzhalter 2"/>
          <p:cNvSpPr>
            <a:spLocks noGrp="1"/>
          </p:cNvSpPr>
          <p:nvPr>
            <p:ph sz="half" idx="1"/>
          </p:nvPr>
        </p:nvSpPr>
        <p:spPr>
          <a:xfrm>
            <a:off x="6239218" y="512498"/>
            <a:ext cx="5756840" cy="5660913"/>
          </a:xfrm>
        </p:spPr>
        <p:txBody>
          <a:bodyPr/>
          <a:lstStyle/>
          <a:p>
            <a:pPr marL="342900" indent="-342900">
              <a:lnSpc>
                <a:spcPct val="200000"/>
              </a:lnSpc>
              <a:spcAft>
                <a:spcPts val="0"/>
              </a:spcAft>
              <a:buClr>
                <a:schemeClr val="bg1"/>
              </a:buClr>
              <a:buFont typeface="Wingdings" pitchFamily="2" charset="2"/>
              <a:buChar char="§"/>
            </a:pPr>
            <a:r>
              <a:rPr lang="de-DE" sz="2000" dirty="0">
                <a:solidFill>
                  <a:schemeClr val="bg1"/>
                </a:solidFill>
                <a:ea typeface="Inter" panose="02000503000000020004" pitchFamily="2" charset="0"/>
              </a:rPr>
              <a:t>k</a:t>
            </a:r>
            <a:r>
              <a:rPr lang="de-DE" sz="2000" dirty="0" smtClean="0">
                <a:solidFill>
                  <a:schemeClr val="bg1"/>
                </a:solidFill>
                <a:ea typeface="Inter" panose="02000503000000020004" pitchFamily="2" charset="0"/>
              </a:rPr>
              <a:t>ein </a:t>
            </a:r>
            <a:r>
              <a:rPr lang="de-DE" sz="2000" dirty="0">
                <a:solidFill>
                  <a:schemeClr val="bg1"/>
                </a:solidFill>
                <a:ea typeface="Inter" panose="02000503000000020004" pitchFamily="2" charset="0"/>
              </a:rPr>
              <a:t>generelles Legen eines Venenzugangs bei Klinikaufnahme</a:t>
            </a:r>
          </a:p>
          <a:p>
            <a:pPr marL="342900" indent="-342900">
              <a:lnSpc>
                <a:spcPct val="200000"/>
              </a:lnSpc>
              <a:spcAft>
                <a:spcPts val="0"/>
              </a:spcAft>
              <a:buClr>
                <a:schemeClr val="bg1"/>
              </a:buClr>
              <a:buFont typeface="Wingdings" pitchFamily="2" charset="2"/>
              <a:buChar char="§"/>
            </a:pPr>
            <a:r>
              <a:rPr lang="de-DE" sz="2000" dirty="0" smtClean="0">
                <a:solidFill>
                  <a:schemeClr val="bg1"/>
                </a:solidFill>
                <a:ea typeface="Inter" panose="02000503000000020004" pitchFamily="2" charset="0"/>
              </a:rPr>
              <a:t>Ihr </a:t>
            </a:r>
            <a:r>
              <a:rPr lang="de-DE" sz="2000" dirty="0">
                <a:solidFill>
                  <a:schemeClr val="bg1"/>
                </a:solidFill>
                <a:ea typeface="Inter" panose="02000503000000020004" pitchFamily="2" charset="0"/>
              </a:rPr>
              <a:t>Geburtsplan:       </a:t>
            </a:r>
            <a:r>
              <a:rPr lang="de-DE" sz="2000" dirty="0" err="1" smtClean="0">
                <a:solidFill>
                  <a:schemeClr val="bg1"/>
                </a:solidFill>
                <a:ea typeface="Inter" panose="02000503000000020004" pitchFamily="2" charset="0"/>
              </a:rPr>
              <a:t>lich</a:t>
            </a:r>
            <a:r>
              <a:rPr lang="de-DE" sz="2000" dirty="0" smtClean="0">
                <a:solidFill>
                  <a:schemeClr val="bg1"/>
                </a:solidFill>
                <a:ea typeface="Inter" panose="02000503000000020004" pitchFamily="2" charset="0"/>
              </a:rPr>
              <a:t> Willkommen</a:t>
            </a:r>
            <a:r>
              <a:rPr lang="de-DE" sz="2000" dirty="0">
                <a:solidFill>
                  <a:schemeClr val="bg1"/>
                </a:solidFill>
                <a:ea typeface="Inter" panose="02000503000000020004" pitchFamily="2" charset="0"/>
              </a:rPr>
              <a:t>! </a:t>
            </a:r>
          </a:p>
          <a:p>
            <a:pPr marL="342900" indent="-342900">
              <a:lnSpc>
                <a:spcPct val="200000"/>
              </a:lnSpc>
              <a:spcAft>
                <a:spcPts val="0"/>
              </a:spcAft>
              <a:buClr>
                <a:schemeClr val="bg1"/>
              </a:buClr>
              <a:buFont typeface="Wingdings" pitchFamily="2" charset="2"/>
              <a:buChar char="§"/>
            </a:pPr>
            <a:r>
              <a:rPr lang="de-DE" sz="2000" dirty="0">
                <a:solidFill>
                  <a:schemeClr val="bg1"/>
                </a:solidFill>
                <a:ea typeface="Inter" panose="02000503000000020004" pitchFamily="2" charset="0"/>
              </a:rPr>
              <a:t>Vollbesetzung der Hebammenstellen im Kreißsaal  </a:t>
            </a:r>
            <a:r>
              <a:rPr lang="de-DE" sz="2000" dirty="0">
                <a:solidFill>
                  <a:schemeClr val="bg1"/>
                </a:solidFill>
                <a:ea typeface="Inter" panose="02000503000000020004" pitchFamily="2" charset="0"/>
                <a:sym typeface="Wingdings" pitchFamily="2" charset="2"/>
              </a:rPr>
              <a:t> </a:t>
            </a:r>
            <a:r>
              <a:rPr lang="de-DE" sz="2000" dirty="0" smtClean="0">
                <a:solidFill>
                  <a:schemeClr val="bg1"/>
                </a:solidFill>
                <a:ea typeface="Inter" panose="02000503000000020004" pitchFamily="2" charset="0"/>
              </a:rPr>
              <a:t>1:1 </a:t>
            </a:r>
            <a:r>
              <a:rPr lang="de-DE" sz="2000" dirty="0">
                <a:solidFill>
                  <a:schemeClr val="bg1"/>
                </a:solidFill>
                <a:ea typeface="Inter" panose="02000503000000020004" pitchFamily="2" charset="0"/>
              </a:rPr>
              <a:t>Betreuung</a:t>
            </a:r>
          </a:p>
          <a:p>
            <a:pPr marL="342900" indent="-342900">
              <a:lnSpc>
                <a:spcPct val="200000"/>
              </a:lnSpc>
              <a:spcAft>
                <a:spcPts val="0"/>
              </a:spcAft>
              <a:buClr>
                <a:schemeClr val="bg1"/>
              </a:buClr>
              <a:buFont typeface="Wingdings" pitchFamily="2" charset="2"/>
              <a:buChar char="§"/>
            </a:pPr>
            <a:r>
              <a:rPr lang="de-DE" sz="2000" dirty="0" err="1" smtClean="0">
                <a:solidFill>
                  <a:schemeClr val="bg1"/>
                </a:solidFill>
                <a:ea typeface="Inter" panose="02000503000000020004" pitchFamily="2" charset="0"/>
              </a:rPr>
              <a:t>Neonatologische</a:t>
            </a:r>
            <a:r>
              <a:rPr lang="de-DE" sz="2000" dirty="0" smtClean="0">
                <a:solidFill>
                  <a:schemeClr val="bg1"/>
                </a:solidFill>
                <a:ea typeface="Inter" panose="02000503000000020004" pitchFamily="2" charset="0"/>
              </a:rPr>
              <a:t> </a:t>
            </a:r>
            <a:r>
              <a:rPr lang="de-DE" sz="2000" dirty="0">
                <a:solidFill>
                  <a:schemeClr val="bg1"/>
                </a:solidFill>
                <a:ea typeface="Inter" panose="02000503000000020004" pitchFamily="2" charset="0"/>
              </a:rPr>
              <a:t>Intensivstation mit Eltern-Kind-Zimmer </a:t>
            </a:r>
            <a:r>
              <a:rPr lang="de-DE" sz="2000" dirty="0" smtClean="0">
                <a:solidFill>
                  <a:schemeClr val="bg1"/>
                </a:solidFill>
                <a:ea typeface="Inter" panose="02000503000000020004" pitchFamily="2" charset="0"/>
              </a:rPr>
              <a:t>in Einzelbelegung</a:t>
            </a:r>
            <a:endParaRPr lang="de-DE" sz="2000" dirty="0">
              <a:solidFill>
                <a:schemeClr val="bg1"/>
              </a:solidFill>
              <a:ea typeface="Inter" panose="02000503000000020004" pitchFamily="2" charset="0"/>
            </a:endParaRPr>
          </a:p>
          <a:p>
            <a:pPr marL="342900" indent="-342900">
              <a:lnSpc>
                <a:spcPct val="200000"/>
              </a:lnSpc>
              <a:spcAft>
                <a:spcPts val="0"/>
              </a:spcAft>
              <a:buClr>
                <a:schemeClr val="bg1"/>
              </a:buClr>
              <a:buFont typeface="Wingdings" pitchFamily="2" charset="2"/>
              <a:buChar char="§"/>
            </a:pPr>
            <a:r>
              <a:rPr lang="de-DE" sz="2000" dirty="0">
                <a:solidFill>
                  <a:schemeClr val="bg1"/>
                </a:solidFill>
                <a:ea typeface="Inter" panose="02000503000000020004" pitchFamily="2" charset="0"/>
              </a:rPr>
              <a:t>Zertifizierung als babyfreundliches Krankenhaus</a:t>
            </a:r>
          </a:p>
          <a:p>
            <a:pPr marL="342900" indent="-342900">
              <a:lnSpc>
                <a:spcPct val="200000"/>
              </a:lnSpc>
              <a:spcAft>
                <a:spcPts val="0"/>
              </a:spcAft>
              <a:buClr>
                <a:schemeClr val="bg1"/>
              </a:buClr>
              <a:buFont typeface="Wingdings" pitchFamily="2" charset="2"/>
              <a:buChar char="§"/>
            </a:pPr>
            <a:r>
              <a:rPr lang="de-DE" sz="2000" dirty="0">
                <a:solidFill>
                  <a:schemeClr val="bg1"/>
                </a:solidFill>
                <a:ea typeface="Inter" panose="02000503000000020004" pitchFamily="2" charset="0"/>
              </a:rPr>
              <a:t>Stillberatung</a:t>
            </a:r>
          </a:p>
          <a:p>
            <a:pPr>
              <a:buClr>
                <a:schemeClr val="bg1"/>
              </a:buClr>
            </a:pPr>
            <a:endParaRPr lang="de-DE" sz="2400" dirty="0">
              <a:solidFill>
                <a:schemeClr val="tx1"/>
              </a:solidFill>
              <a:latin typeface="Inter SemiBold" panose="02000503000000020004" pitchFamily="2" charset="0"/>
              <a:ea typeface="Inter SemiBold" panose="02000503000000020004" pitchFamily="2" charset="0"/>
            </a:endParaRPr>
          </a:p>
        </p:txBody>
      </p:sp>
      <p:pic>
        <p:nvPicPr>
          <p:cNvPr id="5" name="Inhaltsplatzhalter 4"/>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b="25027"/>
          <a:stretch/>
        </p:blipFill>
        <p:spPr>
          <a:xfrm>
            <a:off x="-6846" y="2261997"/>
            <a:ext cx="6127559" cy="3061460"/>
          </a:xfrm>
          <a:prstGeom prst="rect">
            <a:avLst/>
          </a:prstGeom>
        </p:spPr>
      </p:pic>
      <p:sp>
        <p:nvSpPr>
          <p:cNvPr id="4" name="Fußzeilenplatzhalter 3">
            <a:extLst>
              <a:ext uri="{FF2B5EF4-FFF2-40B4-BE49-F238E27FC236}">
                <a16:creationId xmlns:a16="http://schemas.microsoft.com/office/drawing/2014/main" id="{ABDA8592-8AC9-FFCB-A450-02A8639E7E20}"/>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8B4677D6-E50D-E2E2-49F1-6144B462EED5}"/>
              </a:ext>
            </a:extLst>
          </p:cNvPr>
          <p:cNvSpPr>
            <a:spLocks noGrp="1"/>
          </p:cNvSpPr>
          <p:nvPr>
            <p:ph type="sldNum" sz="quarter" idx="12"/>
          </p:nvPr>
        </p:nvSpPr>
        <p:spPr/>
        <p:txBody>
          <a:bodyPr/>
          <a:lstStyle/>
          <a:p>
            <a:fld id="{9D4815F0-3C69-42D1-AEF9-7FA89145FB3A}" type="slidenum">
              <a:rPr lang="de-DE" smtClean="0"/>
              <a:t>12</a:t>
            </a:fld>
            <a:endParaRPr lang="de-DE"/>
          </a:p>
        </p:txBody>
      </p:sp>
      <p:pic>
        <p:nvPicPr>
          <p:cNvPr id="8" name="Grafik 7" descr="Marke Herz mit einfarbiger Füllung">
            <a:extLst>
              <a:ext uri="{FF2B5EF4-FFF2-40B4-BE49-F238E27FC236}">
                <a16:creationId xmlns:a16="http://schemas.microsoft.com/office/drawing/2014/main" id="{2089B240-29DD-7C8B-EFC5-BF40AAD1A640}"/>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8469009" y="1835715"/>
            <a:ext cx="524435" cy="524435"/>
          </a:xfrm>
          <a:prstGeom prst="rect">
            <a:avLst/>
          </a:prstGeom>
        </p:spPr>
      </p:pic>
    </p:spTree>
    <p:extLst>
      <p:ext uri="{BB962C8B-B14F-4D97-AF65-F5344CB8AC3E}">
        <p14:creationId xmlns:p14="http://schemas.microsoft.com/office/powerpoint/2010/main" val="83843055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B4F37FC9-DA10-42FC-03EF-150DDB9749A2}"/>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44710076-5FBF-DCD5-55F9-444B31CE8A87}"/>
              </a:ext>
            </a:extLst>
          </p:cNvPr>
          <p:cNvSpPr>
            <a:spLocks noGrp="1"/>
          </p:cNvSpPr>
          <p:nvPr>
            <p:ph type="sldNum" sz="quarter" idx="12"/>
          </p:nvPr>
        </p:nvSpPr>
        <p:spPr/>
        <p:txBody>
          <a:bodyPr/>
          <a:lstStyle/>
          <a:p>
            <a:fld id="{9D4815F0-3C69-42D1-AEF9-7FA89145FB3A}" type="slidenum">
              <a:rPr lang="de-DE" smtClean="0"/>
              <a:t>13</a:t>
            </a:fld>
            <a:endParaRPr lang="de-DE"/>
          </a:p>
        </p:txBody>
      </p:sp>
      <p:sp>
        <p:nvSpPr>
          <p:cNvPr id="4" name="Titel 3">
            <a:extLst>
              <a:ext uri="{FF2B5EF4-FFF2-40B4-BE49-F238E27FC236}">
                <a16:creationId xmlns:a16="http://schemas.microsoft.com/office/drawing/2014/main" id="{F119B97D-B239-62A7-821D-B55FCA375B1B}"/>
              </a:ext>
            </a:extLst>
          </p:cNvPr>
          <p:cNvSpPr>
            <a:spLocks noGrp="1"/>
          </p:cNvSpPr>
          <p:nvPr>
            <p:ph type="title"/>
          </p:nvPr>
        </p:nvSpPr>
        <p:spPr/>
        <p:txBody>
          <a:bodyPr/>
          <a:lstStyle/>
          <a:p>
            <a:r>
              <a:rPr lang="de-DE" dirty="0" smtClean="0"/>
              <a:t>Unser neuer Kreißsaal</a:t>
            </a:r>
            <a:endParaRPr lang="de-DE" dirty="0"/>
          </a:p>
        </p:txBody>
      </p:sp>
    </p:spTree>
    <p:extLst>
      <p:ext uri="{BB962C8B-B14F-4D97-AF65-F5344CB8AC3E}">
        <p14:creationId xmlns:p14="http://schemas.microsoft.com/office/powerpoint/2010/main" val="165759680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0824FE8-99D2-492D-F7CF-8A96F8B22C8A}"/>
              </a:ext>
            </a:extLst>
          </p:cNvPr>
          <p:cNvSpPr>
            <a:spLocks noGrp="1"/>
          </p:cNvSpPr>
          <p:nvPr>
            <p:ph type="title"/>
          </p:nvPr>
        </p:nvSpPr>
        <p:spPr>
          <a:xfrm>
            <a:off x="410880" y="417088"/>
            <a:ext cx="11368015" cy="1074255"/>
          </a:xfrm>
        </p:spPr>
        <p:txBody>
          <a:bodyPr/>
          <a:lstStyle/>
          <a:p>
            <a:r>
              <a:rPr lang="de-DE" dirty="0"/>
              <a:t>Unser neuer Kreißsaal </a:t>
            </a:r>
            <a:br>
              <a:rPr lang="de-DE" dirty="0"/>
            </a:br>
            <a:r>
              <a:rPr lang="de-DE" dirty="0"/>
              <a:t>– das schönste Baby </a:t>
            </a:r>
            <a:r>
              <a:rPr lang="de-DE" dirty="0" smtClean="0"/>
              <a:t>Hamburgs?</a:t>
            </a:r>
            <a:endParaRPr lang="de-DE" dirty="0"/>
          </a:p>
        </p:txBody>
      </p:sp>
      <p:sp>
        <p:nvSpPr>
          <p:cNvPr id="4" name="Inhaltsplatzhalter 3">
            <a:extLst>
              <a:ext uri="{FF2B5EF4-FFF2-40B4-BE49-F238E27FC236}">
                <a16:creationId xmlns:a16="http://schemas.microsoft.com/office/drawing/2014/main" id="{4ABD9575-BF23-AE30-D704-597955A9F33A}"/>
              </a:ext>
            </a:extLst>
          </p:cNvPr>
          <p:cNvSpPr>
            <a:spLocks noGrp="1"/>
          </p:cNvSpPr>
          <p:nvPr>
            <p:ph sz="half" idx="1"/>
          </p:nvPr>
        </p:nvSpPr>
        <p:spPr>
          <a:xfrm>
            <a:off x="6152418" y="2494382"/>
            <a:ext cx="2765853" cy="2403849"/>
          </a:xfrm>
        </p:spPr>
        <p:txBody>
          <a:bodyPr/>
          <a:lstStyle/>
          <a:p>
            <a:r>
              <a:rPr lang="de-DE" sz="2400" dirty="0" smtClean="0">
                <a:solidFill>
                  <a:schemeClr val="tx1"/>
                </a:solidFill>
                <a:latin typeface="Inter SemiBold" panose="02000503000000020004" pitchFamily="2" charset="0"/>
                <a:ea typeface="Inter SemiBold" panose="02000503000000020004" pitchFamily="2" charset="0"/>
              </a:rPr>
              <a:t>Unser Anspruch: </a:t>
            </a:r>
          </a:p>
          <a:p>
            <a:r>
              <a:rPr lang="de-DE" sz="2400" dirty="0" smtClean="0">
                <a:solidFill>
                  <a:schemeClr val="tx1"/>
                </a:solidFill>
                <a:latin typeface="Inter SemiBold" panose="02000503000000020004" pitchFamily="2" charset="0"/>
                <a:ea typeface="Inter SemiBold" panose="02000503000000020004" pitchFamily="2" charset="0"/>
              </a:rPr>
              <a:t>Räume</a:t>
            </a:r>
            <a:r>
              <a:rPr lang="de-DE" sz="2400" dirty="0">
                <a:solidFill>
                  <a:schemeClr val="tx1"/>
                </a:solidFill>
                <a:latin typeface="Inter SemiBold" panose="02000503000000020004" pitchFamily="2" charset="0"/>
                <a:ea typeface="Inter SemiBold" panose="02000503000000020004" pitchFamily="2" charset="0"/>
              </a:rPr>
              <a:t>, die Körper und Seele </a:t>
            </a:r>
            <a:r>
              <a:rPr lang="de-DE" sz="2400" dirty="0" smtClean="0">
                <a:solidFill>
                  <a:schemeClr val="tx1"/>
                </a:solidFill>
                <a:latin typeface="Inter SemiBold" panose="02000503000000020004" pitchFamily="2" charset="0"/>
                <a:ea typeface="Inter SemiBold" panose="02000503000000020004" pitchFamily="2" charset="0"/>
              </a:rPr>
              <a:t>berühren!</a:t>
            </a:r>
            <a:endParaRPr lang="de-DE" sz="2400" dirty="0">
              <a:solidFill>
                <a:schemeClr val="tx1"/>
              </a:solidFill>
              <a:latin typeface="Inter SemiBold" panose="02000503000000020004" pitchFamily="2" charset="0"/>
              <a:ea typeface="Inter SemiBold" panose="02000503000000020004" pitchFamily="2" charset="0"/>
            </a:endParaRPr>
          </a:p>
          <a:p>
            <a:endParaRPr lang="de-DE" dirty="0"/>
          </a:p>
        </p:txBody>
      </p:sp>
      <p:sp>
        <p:nvSpPr>
          <p:cNvPr id="5" name="Fußzeilenplatzhalter 4">
            <a:extLst>
              <a:ext uri="{FF2B5EF4-FFF2-40B4-BE49-F238E27FC236}">
                <a16:creationId xmlns:a16="http://schemas.microsoft.com/office/drawing/2014/main" id="{C9976CF7-A165-E1DB-1446-0E26CA8A20DE}"/>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F06E1B10-ADAA-EF75-2C86-069C9EFCDED1}"/>
              </a:ext>
            </a:extLst>
          </p:cNvPr>
          <p:cNvSpPr>
            <a:spLocks noGrp="1"/>
          </p:cNvSpPr>
          <p:nvPr>
            <p:ph type="sldNum" sz="quarter" idx="12"/>
          </p:nvPr>
        </p:nvSpPr>
        <p:spPr/>
        <p:txBody>
          <a:bodyPr/>
          <a:lstStyle/>
          <a:p>
            <a:fld id="{9D4815F0-3C69-42D1-AEF9-7FA89145FB3A}" type="slidenum">
              <a:rPr lang="de-DE" smtClean="0"/>
              <a:t>14</a:t>
            </a:fld>
            <a:endParaRPr lang="de-DE"/>
          </a:p>
        </p:txBody>
      </p:sp>
      <p:pic>
        <p:nvPicPr>
          <p:cNvPr id="32" name="Bildplatzhalter 31">
            <a:extLst>
              <a:ext uri="{FF2B5EF4-FFF2-40B4-BE49-F238E27FC236}">
                <a16:creationId xmlns:a16="http://schemas.microsoft.com/office/drawing/2014/main" id="{FE8004F1-4F54-5C50-853D-DCA8C795C088}"/>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tretch>
            <a:fillRect/>
          </a:stretch>
        </p:blipFill>
        <p:spPr>
          <a:xfrm>
            <a:off x="410881" y="1491343"/>
            <a:ext cx="5631089" cy="4223316"/>
          </a:xfrm>
        </p:spPr>
      </p:pic>
      <p:pic>
        <p:nvPicPr>
          <p:cNvPr id="30" name="Grafik 29">
            <a:extLst>
              <a:ext uri="{FF2B5EF4-FFF2-40B4-BE49-F238E27FC236}">
                <a16:creationId xmlns:a16="http://schemas.microsoft.com/office/drawing/2014/main" id="{5B8CE005-F054-A270-C3D1-DE73A0A6DE11}"/>
              </a:ext>
            </a:extLst>
          </p:cNvPr>
          <p:cNvPicPr>
            <a:picLocks noChangeAspect="1"/>
          </p:cNvPicPr>
          <p:nvPr/>
        </p:nvPicPr>
        <p:blipFill>
          <a:blip r:embed="rId3"/>
          <a:srcRect l="7410" t="10043" r="3568" b="3499"/>
          <a:stretch/>
        </p:blipFill>
        <p:spPr>
          <a:xfrm>
            <a:off x="9028720" y="2152971"/>
            <a:ext cx="2750176" cy="3857866"/>
          </a:xfrm>
          <a:prstGeom prst="rect">
            <a:avLst/>
          </a:prstGeom>
        </p:spPr>
      </p:pic>
    </p:spTree>
    <p:extLst>
      <p:ext uri="{BB962C8B-B14F-4D97-AF65-F5344CB8AC3E}">
        <p14:creationId xmlns:p14="http://schemas.microsoft.com/office/powerpoint/2010/main" val="337372603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descr="Ein Bild, das Im Haus, Wand, Möbel, Schrank enthält.&#10;&#10;Automatisch generierte Beschreibung">
            <a:extLst>
              <a:ext uri="{FF2B5EF4-FFF2-40B4-BE49-F238E27FC236}">
                <a16:creationId xmlns:a16="http://schemas.microsoft.com/office/drawing/2014/main" id="{25BF4620-5FDE-AF23-CFB3-1671D8A888CF}"/>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359" r="28578"/>
          <a:stretch/>
        </p:blipFill>
        <p:spPr>
          <a:xfrm>
            <a:off x="4800600" y="2"/>
            <a:ext cx="7391400" cy="6858000"/>
          </a:xfrm>
          <a:noFill/>
        </p:spPr>
      </p:pic>
      <p:sp>
        <p:nvSpPr>
          <p:cNvPr id="13" name="Title 2">
            <a:extLst>
              <a:ext uri="{FF2B5EF4-FFF2-40B4-BE49-F238E27FC236}">
                <a16:creationId xmlns:a16="http://schemas.microsoft.com/office/drawing/2014/main" id="{0823B2C1-0D28-A0F6-2BEE-81912DEB1DCD}"/>
              </a:ext>
            </a:extLst>
          </p:cNvPr>
          <p:cNvSpPr>
            <a:spLocks noGrp="1"/>
          </p:cNvSpPr>
          <p:nvPr>
            <p:ph type="title"/>
          </p:nvPr>
        </p:nvSpPr>
        <p:spPr>
          <a:xfrm>
            <a:off x="413104" y="512498"/>
            <a:ext cx="4078214" cy="776038"/>
          </a:xfrm>
        </p:spPr>
        <p:txBody>
          <a:bodyPr/>
          <a:lstStyle/>
          <a:p>
            <a:r>
              <a:rPr lang="en-US" dirty="0"/>
              <a:t>Die </a:t>
            </a:r>
            <a:r>
              <a:rPr lang="en-US" dirty="0" err="1" smtClean="0"/>
              <a:t>Atmosphäre</a:t>
            </a:r>
            <a:endParaRPr lang="en-US" dirty="0"/>
          </a:p>
        </p:txBody>
      </p:sp>
      <p:sp>
        <p:nvSpPr>
          <p:cNvPr id="15" name="Footer Placeholder 3">
            <a:extLst>
              <a:ext uri="{FF2B5EF4-FFF2-40B4-BE49-F238E27FC236}">
                <a16:creationId xmlns:a16="http://schemas.microsoft.com/office/drawing/2014/main" id="{448C898B-A107-B67B-3FD8-501AA8B03567}"/>
              </a:ext>
            </a:extLst>
          </p:cNvPr>
          <p:cNvSpPr>
            <a:spLocks noGrp="1"/>
          </p:cNvSpPr>
          <p:nvPr>
            <p:ph type="ftr" sz="quarter" idx="11"/>
          </p:nvPr>
        </p:nvSpPr>
        <p:spPr>
          <a:xfrm>
            <a:off x="920367" y="6332830"/>
            <a:ext cx="4784400" cy="273450"/>
          </a:xfrm>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4D0ED8BE-1BA8-413E-47C5-0B65ABB0758D}"/>
              </a:ext>
            </a:extLst>
          </p:cNvPr>
          <p:cNvSpPr>
            <a:spLocks noGrp="1"/>
          </p:cNvSpPr>
          <p:nvPr>
            <p:ph type="sldNum" sz="quarter" idx="12"/>
          </p:nvPr>
        </p:nvSpPr>
        <p:spPr>
          <a:xfrm>
            <a:off x="410881" y="6332830"/>
            <a:ext cx="507262" cy="273450"/>
          </a:xfrm>
        </p:spPr>
        <p:txBody>
          <a:bodyPr anchor="t">
            <a:normAutofit/>
          </a:bodyPr>
          <a:lstStyle/>
          <a:p>
            <a:pPr>
              <a:spcAft>
                <a:spcPts val="600"/>
              </a:spcAft>
            </a:pPr>
            <a:fld id="{9D4815F0-3C69-42D1-AEF9-7FA89145FB3A}" type="slidenum">
              <a:rPr lang="de-DE" smtClean="0"/>
              <a:pPr>
                <a:spcAft>
                  <a:spcPts val="600"/>
                </a:spcAft>
              </a:pPr>
              <a:t>15</a:t>
            </a:fld>
            <a:endParaRPr lang="de-DE"/>
          </a:p>
        </p:txBody>
      </p:sp>
      <p:sp>
        <p:nvSpPr>
          <p:cNvPr id="17" name="Text Placeholder 5">
            <a:extLst>
              <a:ext uri="{FF2B5EF4-FFF2-40B4-BE49-F238E27FC236}">
                <a16:creationId xmlns:a16="http://schemas.microsoft.com/office/drawing/2014/main" id="{00E47DC6-04E9-8698-572D-F36C36E0F5B1}"/>
              </a:ext>
            </a:extLst>
          </p:cNvPr>
          <p:cNvSpPr>
            <a:spLocks noGrp="1"/>
          </p:cNvSpPr>
          <p:nvPr>
            <p:ph type="body" sz="quarter" idx="13"/>
          </p:nvPr>
        </p:nvSpPr>
        <p:spPr>
          <a:xfrm>
            <a:off x="413104" y="1521183"/>
            <a:ext cx="4078214" cy="4517348"/>
          </a:xfrm>
        </p:spPr>
        <p:txBody>
          <a:bodyPr/>
          <a:lstStyle/>
          <a:p>
            <a:endParaRPr lang="de-DE" sz="2400" dirty="0">
              <a:latin typeface="Inter SemiBold" panose="02000503000000020004" pitchFamily="2" charset="0"/>
              <a:ea typeface="Inter SemiBold" panose="02000503000000020004" pitchFamily="2" charset="0"/>
            </a:endParaRP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geborgen </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behaglich</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einladend</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frisch</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natürlich</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hygienisch  </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funktional</a:t>
            </a:r>
          </a:p>
          <a:p>
            <a:pPr marL="342900" indent="-342900">
              <a:buFont typeface="Arial" panose="020B0604020202020204" pitchFamily="34" charset="0"/>
              <a:buChar char="•"/>
            </a:pPr>
            <a:r>
              <a:rPr lang="de-DE" sz="2400" dirty="0">
                <a:latin typeface="Inter SemiBold" panose="02000503000000020004" pitchFamily="2" charset="0"/>
                <a:ea typeface="Inter SemiBold" panose="02000503000000020004" pitchFamily="2" charset="0"/>
              </a:rPr>
              <a:t>strukturiert</a:t>
            </a:r>
          </a:p>
          <a:p>
            <a:endParaRPr lang="de-DE" sz="1800" dirty="0">
              <a:latin typeface="Inter SemiBold" panose="020B0604020202020204" charset="0"/>
              <a:ea typeface="Inter SemiBold" panose="020B0604020202020204" charset="0"/>
            </a:endParaRPr>
          </a:p>
        </p:txBody>
      </p:sp>
      <p:pic>
        <p:nvPicPr>
          <p:cNvPr id="10" name="Grafik 9" descr="Home1 Silhouette">
            <a:extLst>
              <a:ext uri="{FF2B5EF4-FFF2-40B4-BE49-F238E27FC236}">
                <a16:creationId xmlns:a16="http://schemas.microsoft.com/office/drawing/2014/main" id="{6D6B18AC-70F0-2CEF-A10C-B2ED746FC3C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805517" y="2784774"/>
            <a:ext cx="1990165" cy="1990165"/>
          </a:xfrm>
          <a:prstGeom prst="rect">
            <a:avLst/>
          </a:prstGeom>
        </p:spPr>
      </p:pic>
    </p:spTree>
    <p:extLst>
      <p:ext uri="{BB962C8B-B14F-4D97-AF65-F5344CB8AC3E}">
        <p14:creationId xmlns:p14="http://schemas.microsoft.com/office/powerpoint/2010/main" val="107808474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AAF25D5B-0374-568A-996E-CEF7509B66A8}"/>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5" name="Foliennummernplatzhalter 4">
            <a:extLst>
              <a:ext uri="{FF2B5EF4-FFF2-40B4-BE49-F238E27FC236}">
                <a16:creationId xmlns:a16="http://schemas.microsoft.com/office/drawing/2014/main" id="{5D2D842E-9BCA-CD2C-1484-1B852C79F320}"/>
              </a:ext>
            </a:extLst>
          </p:cNvPr>
          <p:cNvSpPr>
            <a:spLocks noGrp="1"/>
          </p:cNvSpPr>
          <p:nvPr>
            <p:ph type="sldNum" sz="quarter" idx="12"/>
          </p:nvPr>
        </p:nvSpPr>
        <p:spPr/>
        <p:txBody>
          <a:bodyPr/>
          <a:lstStyle/>
          <a:p>
            <a:fld id="{9D4815F0-3C69-42D1-AEF9-7FA89145FB3A}" type="slidenum">
              <a:rPr lang="de-DE" smtClean="0"/>
              <a:t>16</a:t>
            </a:fld>
            <a:endParaRPr lang="de-DE"/>
          </a:p>
        </p:txBody>
      </p:sp>
      <p:sp>
        <p:nvSpPr>
          <p:cNvPr id="6" name="Titel 5">
            <a:extLst>
              <a:ext uri="{FF2B5EF4-FFF2-40B4-BE49-F238E27FC236}">
                <a16:creationId xmlns:a16="http://schemas.microsoft.com/office/drawing/2014/main" id="{4B5027AC-99BB-93B0-6792-005D548F8B48}"/>
              </a:ext>
            </a:extLst>
          </p:cNvPr>
          <p:cNvSpPr>
            <a:spLocks noGrp="1"/>
          </p:cNvSpPr>
          <p:nvPr>
            <p:ph type="title"/>
          </p:nvPr>
        </p:nvSpPr>
        <p:spPr/>
        <p:txBody>
          <a:bodyPr/>
          <a:lstStyle/>
          <a:p>
            <a:r>
              <a:rPr lang="de-DE" dirty="0"/>
              <a:t>Einblicke </a:t>
            </a:r>
            <a:r>
              <a:rPr lang="de-DE" dirty="0" smtClean="0"/>
              <a:t>in unseren Kreißsaal</a:t>
            </a:r>
            <a:endParaRPr lang="de-DE" dirty="0"/>
          </a:p>
        </p:txBody>
      </p:sp>
      <p:pic>
        <p:nvPicPr>
          <p:cNvPr id="7" name="Inhaltsplatzhalter 6" descr="Ein Bild, das Wand, Im Haus, Installationszubehör, Badezimmerzubehör enthält.&#10;&#10;Automatisch generierte Beschreibung">
            <a:extLst>
              <a:ext uri="{FF2B5EF4-FFF2-40B4-BE49-F238E27FC236}">
                <a16:creationId xmlns:a16="http://schemas.microsoft.com/office/drawing/2014/main" id="{FA7D3AB6-848B-236A-C851-AD6452CD022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10878" y="1520824"/>
            <a:ext cx="3388518" cy="4518025"/>
          </a:xfrm>
          <a:prstGeom prst="rect">
            <a:avLst/>
          </a:prstGeom>
        </p:spPr>
      </p:pic>
      <p:pic>
        <p:nvPicPr>
          <p:cNvPr id="8" name="Inhaltsplatzhalter 7" descr="Ein Bild, das Im Haus, Wand, Inneneinrichtung, Möbel enthält.">
            <a:extLst>
              <a:ext uri="{FF2B5EF4-FFF2-40B4-BE49-F238E27FC236}">
                <a16:creationId xmlns:a16="http://schemas.microsoft.com/office/drawing/2014/main" id="{E6FC34FD-C9AC-01DD-670D-F091E911A96B}"/>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00628" y="1520824"/>
            <a:ext cx="3388518" cy="4518025"/>
          </a:xfrm>
          <a:prstGeom prst="rect">
            <a:avLst/>
          </a:prstGeom>
        </p:spPr>
      </p:pic>
      <p:pic>
        <p:nvPicPr>
          <p:cNvPr id="9" name="Grafik 8" descr="Ein Bild, das Im Haus, Wand, Inneneinrichtung, Couch enthält.&#10;&#10;Automatisch generierte Beschreibung">
            <a:extLst>
              <a:ext uri="{FF2B5EF4-FFF2-40B4-BE49-F238E27FC236}">
                <a16:creationId xmlns:a16="http://schemas.microsoft.com/office/drawing/2014/main" id="{25EE8AB2-58FA-009D-0939-8DE552ED75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90378" y="1520824"/>
            <a:ext cx="3388519" cy="4518025"/>
          </a:xfrm>
          <a:prstGeom prst="rect">
            <a:avLst/>
          </a:prstGeom>
        </p:spPr>
      </p:pic>
      <p:pic>
        <p:nvPicPr>
          <p:cNvPr id="11" name="Grafik 10" descr="Polaroidbilder mit einfarbiger Füllung">
            <a:extLst>
              <a:ext uri="{FF2B5EF4-FFF2-40B4-BE49-F238E27FC236}">
                <a16:creationId xmlns:a16="http://schemas.microsoft.com/office/drawing/2014/main" id="{C6AFF534-CD00-27C6-8CE4-CBE1A5DE3A9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8086165" y="678936"/>
            <a:ext cx="1219200" cy="1219200"/>
          </a:xfrm>
          <a:prstGeom prst="rect">
            <a:avLst/>
          </a:prstGeom>
        </p:spPr>
      </p:pic>
    </p:spTree>
    <p:extLst>
      <p:ext uri="{BB962C8B-B14F-4D97-AF65-F5344CB8AC3E}">
        <p14:creationId xmlns:p14="http://schemas.microsoft.com/office/powerpoint/2010/main" val="368458655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2A9D096D-1B88-98C5-9EBD-BAE75ECAD651}"/>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C433D5A5-FB67-74D7-3AB9-969506585A71}"/>
              </a:ext>
            </a:extLst>
          </p:cNvPr>
          <p:cNvSpPr>
            <a:spLocks noGrp="1"/>
          </p:cNvSpPr>
          <p:nvPr>
            <p:ph type="sldNum" sz="quarter" idx="12"/>
          </p:nvPr>
        </p:nvSpPr>
        <p:spPr/>
        <p:txBody>
          <a:bodyPr/>
          <a:lstStyle/>
          <a:p>
            <a:fld id="{9D4815F0-3C69-42D1-AEF9-7FA89145FB3A}" type="slidenum">
              <a:rPr lang="de-DE" smtClean="0"/>
              <a:t>17</a:t>
            </a:fld>
            <a:endParaRPr lang="de-DE"/>
          </a:p>
        </p:txBody>
      </p:sp>
      <p:sp>
        <p:nvSpPr>
          <p:cNvPr id="4" name="Titel 3">
            <a:extLst>
              <a:ext uri="{FF2B5EF4-FFF2-40B4-BE49-F238E27FC236}">
                <a16:creationId xmlns:a16="http://schemas.microsoft.com/office/drawing/2014/main" id="{22D769CF-EBD8-B8FE-5A92-2D359AB40743}"/>
              </a:ext>
            </a:extLst>
          </p:cNvPr>
          <p:cNvSpPr>
            <a:spLocks noGrp="1"/>
          </p:cNvSpPr>
          <p:nvPr>
            <p:ph type="title"/>
          </p:nvPr>
        </p:nvSpPr>
        <p:spPr>
          <a:xfrm>
            <a:off x="410877" y="871469"/>
            <a:ext cx="10300665" cy="4635045"/>
          </a:xfrm>
        </p:spPr>
        <p:txBody>
          <a:bodyPr/>
          <a:lstStyle/>
          <a:p>
            <a:r>
              <a:rPr lang="de-DE" dirty="0"/>
              <a:t>Unsere </a:t>
            </a:r>
            <a:r>
              <a:rPr lang="de-DE" dirty="0" err="1" smtClean="0"/>
              <a:t>Pränataldiagnostik</a:t>
            </a:r>
            <a:endParaRPr lang="de-DE" dirty="0"/>
          </a:p>
        </p:txBody>
      </p:sp>
    </p:spTree>
    <p:extLst>
      <p:ext uri="{BB962C8B-B14F-4D97-AF65-F5344CB8AC3E}">
        <p14:creationId xmlns:p14="http://schemas.microsoft.com/office/powerpoint/2010/main" val="218195559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5D15-96E5-4B68-9D20-FDA00F8306C3}"/>
              </a:ext>
            </a:extLst>
          </p:cNvPr>
          <p:cNvSpPr>
            <a:spLocks noGrp="1"/>
          </p:cNvSpPr>
          <p:nvPr>
            <p:ph type="title"/>
          </p:nvPr>
        </p:nvSpPr>
        <p:spPr>
          <a:xfrm>
            <a:off x="253685" y="207134"/>
            <a:ext cx="11843083" cy="787959"/>
          </a:xfrm>
        </p:spPr>
        <p:txBody>
          <a:bodyPr>
            <a:normAutofit/>
          </a:bodyPr>
          <a:lstStyle/>
          <a:p>
            <a:r>
              <a:rPr lang="de-DE" sz="4400" b="1" dirty="0"/>
              <a:t>Pränatale Diagnostik und </a:t>
            </a:r>
            <a:r>
              <a:rPr lang="de-DE" sz="4400" b="1" dirty="0" smtClean="0"/>
              <a:t>fetale Therapie</a:t>
            </a:r>
            <a:endParaRPr lang="de-DE" sz="4400" b="1" dirty="0"/>
          </a:p>
        </p:txBody>
      </p:sp>
      <p:sp>
        <p:nvSpPr>
          <p:cNvPr id="3" name="Inhaltsplatzhalter 2">
            <a:extLst>
              <a:ext uri="{FF2B5EF4-FFF2-40B4-BE49-F238E27FC236}">
                <a16:creationId xmlns:a16="http://schemas.microsoft.com/office/drawing/2014/main" id="{C1774515-DE46-4E9C-8A7C-0CD8C12227DA}"/>
              </a:ext>
            </a:extLst>
          </p:cNvPr>
          <p:cNvSpPr>
            <a:spLocks noGrp="1"/>
          </p:cNvSpPr>
          <p:nvPr>
            <p:ph idx="4294967295"/>
          </p:nvPr>
        </p:nvSpPr>
        <p:spPr>
          <a:xfrm>
            <a:off x="4479760" y="1289276"/>
            <a:ext cx="7506780" cy="2743641"/>
          </a:xfrm>
        </p:spPr>
        <p:txBody>
          <a:bodyPr>
            <a:normAutofit fontScale="92500"/>
          </a:bodyPr>
          <a:lstStyle/>
          <a:p>
            <a:pPr marL="342900" indent="-342900">
              <a:lnSpc>
                <a:spcPct val="150000"/>
              </a:lnSpc>
              <a:buFont typeface="Arial" panose="020B0604020202020204" pitchFamily="34" charset="0"/>
              <a:buChar char="•"/>
            </a:pPr>
            <a:r>
              <a:rPr lang="de-DE" sz="2100" b="1" dirty="0">
                <a:solidFill>
                  <a:srgbClr val="002060"/>
                </a:solidFill>
                <a:ea typeface="Inter" panose="02000503000000020004" pitchFamily="2" charset="0"/>
              </a:rPr>
              <a:t>Entdeckung und Behandlung </a:t>
            </a:r>
            <a:r>
              <a:rPr lang="de-DE" sz="2100" dirty="0">
                <a:solidFill>
                  <a:srgbClr val="002060"/>
                </a:solidFill>
                <a:ea typeface="Inter" panose="02000503000000020004" pitchFamily="2" charset="0"/>
              </a:rPr>
              <a:t>von kindlichen Erkrankungen bereits im Mutterleib</a:t>
            </a:r>
          </a:p>
          <a:p>
            <a:pPr marL="342900" indent="-342900">
              <a:lnSpc>
                <a:spcPct val="150000"/>
              </a:lnSpc>
              <a:buFont typeface="Arial" panose="020B0604020202020204" pitchFamily="34" charset="0"/>
              <a:buChar char="•"/>
            </a:pPr>
            <a:r>
              <a:rPr lang="de-DE" sz="2100" b="1" dirty="0">
                <a:solidFill>
                  <a:srgbClr val="002060"/>
                </a:solidFill>
                <a:ea typeface="Inter" panose="02000503000000020004" pitchFamily="2" charset="0"/>
              </a:rPr>
              <a:t>Enge Zusammenarbeit </a:t>
            </a:r>
            <a:r>
              <a:rPr lang="de-DE" sz="2100" dirty="0">
                <a:solidFill>
                  <a:srgbClr val="002060"/>
                </a:solidFill>
                <a:ea typeface="Inter" panose="02000503000000020004" pitchFamily="2" charset="0"/>
              </a:rPr>
              <a:t>zwischen Geburtshelfern, Kinderärzten, Kinderchirurgen und Hebammen</a:t>
            </a:r>
          </a:p>
          <a:p>
            <a:pPr marL="342900" indent="-342900">
              <a:lnSpc>
                <a:spcPct val="150000"/>
              </a:lnSpc>
              <a:buFont typeface="Arial" panose="020B0604020202020204" pitchFamily="34" charset="0"/>
              <a:buChar char="•"/>
            </a:pPr>
            <a:r>
              <a:rPr lang="de-DE" sz="2100" b="1" dirty="0">
                <a:solidFill>
                  <a:srgbClr val="002060"/>
                </a:solidFill>
                <a:ea typeface="Inter" panose="02000503000000020004" pitchFamily="2" charset="0"/>
              </a:rPr>
              <a:t>Individuelle Risikoberatung </a:t>
            </a:r>
            <a:r>
              <a:rPr lang="de-DE" sz="2100" dirty="0">
                <a:solidFill>
                  <a:srgbClr val="002060"/>
                </a:solidFill>
                <a:ea typeface="Inter" panose="02000503000000020004" pitchFamily="2" charset="0"/>
              </a:rPr>
              <a:t>und ganzheitliche Betreuung</a:t>
            </a:r>
          </a:p>
          <a:p>
            <a:pPr marL="342900" indent="-342900">
              <a:buFont typeface="Wingdings" pitchFamily="2" charset="2"/>
              <a:buChar char="Ø"/>
            </a:pPr>
            <a:endParaRPr lang="de-DE" dirty="0"/>
          </a:p>
        </p:txBody>
      </p:sp>
      <p:pic>
        <p:nvPicPr>
          <p:cNvPr id="5" name="Grafik 4"/>
          <p:cNvPicPr>
            <a:picLocks noChangeAspect="1"/>
          </p:cNvPicPr>
          <p:nvPr/>
        </p:nvPicPr>
        <p:blipFill rotWithShape="1">
          <a:blip r:embed="rId6" cstate="print">
            <a:extLst>
              <a:ext uri="{28A0092B-C50C-407E-A947-70E740481C1C}">
                <a14:useLocalDpi xmlns:a14="http://schemas.microsoft.com/office/drawing/2010/main" val="0"/>
              </a:ext>
            </a:extLst>
          </a:blip>
          <a:srcRect l="11361" t="7370" r="5432"/>
          <a:stretch/>
        </p:blipFill>
        <p:spPr>
          <a:xfrm>
            <a:off x="3348259" y="4239491"/>
            <a:ext cx="2523962" cy="2107350"/>
          </a:xfrm>
          <a:prstGeom prst="rect">
            <a:avLst/>
          </a:prstGeom>
        </p:spPr>
      </p:pic>
      <p:pic>
        <p:nvPicPr>
          <p:cNvPr id="8" name="Facing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t="3444"/>
          <a:stretch/>
        </p:blipFill>
        <p:spPr>
          <a:xfrm>
            <a:off x="9026691" y="4215740"/>
            <a:ext cx="2959849" cy="2143440"/>
          </a:xfrm>
          <a:prstGeom prst="rect">
            <a:avLst/>
          </a:prstGeom>
        </p:spPr>
      </p:pic>
      <p:pic>
        <p:nvPicPr>
          <p:cNvPr id="9" name="Grafik 8"/>
          <p:cNvPicPr>
            <a:picLocks noChangeAspect="1"/>
          </p:cNvPicPr>
          <p:nvPr/>
        </p:nvPicPr>
        <p:blipFill rotWithShape="1">
          <a:blip r:embed="rId8" cstate="print">
            <a:extLst>
              <a:ext uri="{28A0092B-C50C-407E-A947-70E740481C1C}">
                <a14:useLocalDpi xmlns:a14="http://schemas.microsoft.com/office/drawing/2010/main" val="0"/>
              </a:ext>
            </a:extLst>
          </a:blip>
          <a:srcRect t="7074"/>
          <a:stretch/>
        </p:blipFill>
        <p:spPr>
          <a:xfrm>
            <a:off x="187784" y="4239491"/>
            <a:ext cx="3041402" cy="2119689"/>
          </a:xfrm>
          <a:prstGeom prst="rect">
            <a:avLst/>
          </a:prstGeom>
        </p:spPr>
      </p:pic>
      <p:pic>
        <p:nvPicPr>
          <p:cNvPr id="11" name="fetale Echokardiographie video 30 ssw optimal_7">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rotWithShape="1">
          <a:blip r:embed="rId9"/>
          <a:srcRect t="3155"/>
          <a:stretch/>
        </p:blipFill>
        <p:spPr>
          <a:xfrm>
            <a:off x="5991294" y="4227616"/>
            <a:ext cx="2934686" cy="2131564"/>
          </a:xfrm>
          <a:prstGeom prst="rect">
            <a:avLst/>
          </a:prstGeom>
        </p:spPr>
      </p:pic>
      <p:pic>
        <p:nvPicPr>
          <p:cNvPr id="12" name="Grafik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7784" y="1181706"/>
            <a:ext cx="4136858" cy="2757905"/>
          </a:xfrm>
          <a:prstGeom prst="rect">
            <a:avLst/>
          </a:prstGeom>
        </p:spPr>
      </p:pic>
      <p:sp>
        <p:nvSpPr>
          <p:cNvPr id="4" name="Textfeld 3"/>
          <p:cNvSpPr txBox="1"/>
          <p:nvPr/>
        </p:nvSpPr>
        <p:spPr>
          <a:xfrm>
            <a:off x="573578" y="6419066"/>
            <a:ext cx="10864734" cy="369332"/>
          </a:xfrm>
          <a:prstGeom prst="rect">
            <a:avLst/>
          </a:prstGeom>
          <a:noFill/>
        </p:spPr>
        <p:txBody>
          <a:bodyPr wrap="square" rtlCol="0">
            <a:spAutoFit/>
          </a:bodyPr>
          <a:lstStyle/>
          <a:p>
            <a:r>
              <a:rPr lang="de-DE" sz="1800" b="1" dirty="0" smtClean="0">
                <a:solidFill>
                  <a:srgbClr val="002060"/>
                </a:solidFill>
                <a:latin typeface="Inter" panose="02000503000000020004" pitchFamily="2" charset="0"/>
                <a:ea typeface="Inter" panose="02000503000000020004" pitchFamily="2" charset="0"/>
              </a:rPr>
              <a:t>Terminvergabe gerne übers Telefon: 040-1818 87 9393</a:t>
            </a:r>
            <a:endParaRPr lang="de-DE" sz="1800" b="1" dirty="0">
              <a:solidFill>
                <a:srgbClr val="002060"/>
              </a:solidFill>
              <a:latin typeface="Inter" panose="02000503000000020004" pitchFamily="2" charset="0"/>
              <a:ea typeface="Inter" panose="02000503000000020004" pitchFamily="2" charset="0"/>
            </a:endParaRPr>
          </a:p>
        </p:txBody>
      </p:sp>
    </p:spTree>
    <p:extLst>
      <p:ext uri="{BB962C8B-B14F-4D97-AF65-F5344CB8AC3E}">
        <p14:creationId xmlns:p14="http://schemas.microsoft.com/office/powerpoint/2010/main" val="3232003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57" fill="hold"/>
                                        <p:tgtEl>
                                          <p:spTgt spid="11"/>
                                        </p:tgtEl>
                                      </p:cBhvr>
                                    </p:cmd>
                                  </p:childTnLst>
                                </p:cTn>
                              </p:par>
                            </p:childTnLst>
                          </p:cTn>
                        </p:par>
                        <p:par>
                          <p:cTn id="7" fill="hold">
                            <p:stCondLst>
                              <p:cond delay="6457"/>
                            </p:stCondLst>
                            <p:childTnLst>
                              <p:par>
                                <p:cTn id="8" presetID="1" presetClass="mediacall" presetSubtype="0" fill="hold" nodeType="afterEffect">
                                  <p:stCondLst>
                                    <p:cond delay="0"/>
                                  </p:stCondLst>
                                  <p:childTnLst>
                                    <p:cmd type="call" cmd="playFrom(0.0)">
                                      <p:cBhvr>
                                        <p:cTn id="9" dur="736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11"/>
                </p:tgtEl>
              </p:cMediaNode>
            </p:video>
            <p:seq concurrent="1" nextAc="seek">
              <p:cTn id="11" restart="whenNotActive" fill="hold" evtFilter="cancelBubble" nodeType="interactiveSeq">
                <p:stCondLst>
                  <p:cond evt="onClick" delay="0">
                    <p:tgtEl>
                      <p:spTgt spid="1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1"/>
                                        </p:tgtEl>
                                      </p:cBhvr>
                                    </p:cmd>
                                  </p:childTnLst>
                                </p:cTn>
                              </p:par>
                            </p:childTnLst>
                          </p:cTn>
                        </p:par>
                      </p:childTnLst>
                    </p:cTn>
                  </p:par>
                </p:childTnLst>
              </p:cTn>
              <p:nextCondLst>
                <p:cond evt="onClick" delay="0">
                  <p:tgtEl>
                    <p:spTgt spid="11"/>
                  </p:tgtEl>
                </p:cond>
              </p:nextCondLst>
            </p:seq>
            <p:video>
              <p:cMediaNode vol="80000">
                <p:cTn id="16" repeatCount="indefinite" fill="hold" display="0">
                  <p:stCondLst>
                    <p:cond delay="indefinite"/>
                  </p:stCondLst>
                </p:cTn>
                <p:tgtEl>
                  <p:spTgt spid="8"/>
                </p:tgtEl>
              </p:cMediaNode>
            </p:video>
            <p:seq concurrent="1" nextAc="seek">
              <p:cTn id="17" restart="whenNotActive" fill="hold" evtFilter="cancelBubble" nodeType="interactiveSeq">
                <p:stCondLst>
                  <p:cond evt="onClick" delay="0">
                    <p:tgtEl>
                      <p:spTgt spid="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2A9D096D-1B88-98C5-9EBD-BAE75ECAD651}"/>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C433D5A5-FB67-74D7-3AB9-969506585A71}"/>
              </a:ext>
            </a:extLst>
          </p:cNvPr>
          <p:cNvSpPr>
            <a:spLocks noGrp="1"/>
          </p:cNvSpPr>
          <p:nvPr>
            <p:ph type="sldNum" sz="quarter" idx="12"/>
          </p:nvPr>
        </p:nvSpPr>
        <p:spPr/>
        <p:txBody>
          <a:bodyPr/>
          <a:lstStyle/>
          <a:p>
            <a:fld id="{9D4815F0-3C69-42D1-AEF9-7FA89145FB3A}" type="slidenum">
              <a:rPr lang="de-DE" smtClean="0"/>
              <a:t>19</a:t>
            </a:fld>
            <a:endParaRPr lang="de-DE"/>
          </a:p>
        </p:txBody>
      </p:sp>
      <p:sp>
        <p:nvSpPr>
          <p:cNvPr id="4" name="Titel 3">
            <a:extLst>
              <a:ext uri="{FF2B5EF4-FFF2-40B4-BE49-F238E27FC236}">
                <a16:creationId xmlns:a16="http://schemas.microsoft.com/office/drawing/2014/main" id="{22D769CF-EBD8-B8FE-5A92-2D359AB40743}"/>
              </a:ext>
            </a:extLst>
          </p:cNvPr>
          <p:cNvSpPr>
            <a:spLocks noGrp="1"/>
          </p:cNvSpPr>
          <p:nvPr>
            <p:ph type="title"/>
          </p:nvPr>
        </p:nvSpPr>
        <p:spPr/>
        <p:txBody>
          <a:bodyPr/>
          <a:lstStyle/>
          <a:p>
            <a:r>
              <a:rPr lang="de-DE" dirty="0"/>
              <a:t>Unsere Neonatologie</a:t>
            </a:r>
          </a:p>
        </p:txBody>
      </p:sp>
    </p:spTree>
    <p:extLst>
      <p:ext uri="{BB962C8B-B14F-4D97-AF65-F5344CB8AC3E}">
        <p14:creationId xmlns:p14="http://schemas.microsoft.com/office/powerpoint/2010/main" val="397357982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5E0D201-0A87-141D-DA95-E11D40399427}"/>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B6EB34E7-8F39-5793-D85F-5F17A48E911E}"/>
              </a:ext>
            </a:extLst>
          </p:cNvPr>
          <p:cNvSpPr>
            <a:spLocks noGrp="1"/>
          </p:cNvSpPr>
          <p:nvPr>
            <p:ph type="sldNum" sz="quarter" idx="12"/>
          </p:nvPr>
        </p:nvSpPr>
        <p:spPr/>
        <p:txBody>
          <a:bodyPr/>
          <a:lstStyle/>
          <a:p>
            <a:fld id="{9D4815F0-3C69-42D1-AEF9-7FA89145FB3A}" type="slidenum">
              <a:rPr lang="de-DE" smtClean="0"/>
              <a:t>2</a:t>
            </a:fld>
            <a:endParaRPr lang="de-DE" dirty="0"/>
          </a:p>
        </p:txBody>
      </p:sp>
      <p:sp>
        <p:nvSpPr>
          <p:cNvPr id="4" name="Titel 3">
            <a:extLst>
              <a:ext uri="{FF2B5EF4-FFF2-40B4-BE49-F238E27FC236}">
                <a16:creationId xmlns:a16="http://schemas.microsoft.com/office/drawing/2014/main" id="{A657B1BB-392C-538B-5F76-4FDE8AA2A69F}"/>
              </a:ext>
            </a:extLst>
          </p:cNvPr>
          <p:cNvSpPr>
            <a:spLocks noGrp="1"/>
          </p:cNvSpPr>
          <p:nvPr>
            <p:ph type="title"/>
          </p:nvPr>
        </p:nvSpPr>
        <p:spPr/>
        <p:txBody>
          <a:bodyPr/>
          <a:lstStyle/>
          <a:p>
            <a:r>
              <a:rPr lang="de-DE" dirty="0" smtClean="0"/>
              <a:t>Schön, dass Sie da sind…</a:t>
            </a:r>
            <a:endParaRPr lang="de-DE" dirty="0"/>
          </a:p>
        </p:txBody>
      </p:sp>
    </p:spTree>
    <p:extLst>
      <p:ext uri="{BB962C8B-B14F-4D97-AF65-F5344CB8AC3E}">
        <p14:creationId xmlns:p14="http://schemas.microsoft.com/office/powerpoint/2010/main" val="2962466945"/>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735CA7-418D-427A-B02A-9AEC68CA1BC2}"/>
              </a:ext>
            </a:extLst>
          </p:cNvPr>
          <p:cNvSpPr>
            <a:spLocks noGrp="1"/>
          </p:cNvSpPr>
          <p:nvPr>
            <p:ph type="title"/>
          </p:nvPr>
        </p:nvSpPr>
        <p:spPr>
          <a:xfrm>
            <a:off x="410881" y="225965"/>
            <a:ext cx="5663350" cy="754888"/>
          </a:xfrm>
        </p:spPr>
        <p:txBody>
          <a:bodyPr/>
          <a:lstStyle/>
          <a:p>
            <a:r>
              <a:rPr lang="de-DE" dirty="0" smtClean="0"/>
              <a:t>Mutter und Kind gemeinsam in einem Raum</a:t>
            </a:r>
            <a:endParaRPr lang="de-DE" dirty="0"/>
          </a:p>
        </p:txBody>
      </p:sp>
      <p:sp>
        <p:nvSpPr>
          <p:cNvPr id="5" name="Fußzeilenplatzhalter 4">
            <a:extLst>
              <a:ext uri="{FF2B5EF4-FFF2-40B4-BE49-F238E27FC236}">
                <a16:creationId xmlns:a16="http://schemas.microsoft.com/office/drawing/2014/main" id="{27907ADC-D43D-9161-4864-9E9B0B5E9FFE}"/>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F7AAB49C-FFB9-8DB2-45BC-29F40D83FEFE}"/>
              </a:ext>
            </a:extLst>
          </p:cNvPr>
          <p:cNvSpPr>
            <a:spLocks noGrp="1"/>
          </p:cNvSpPr>
          <p:nvPr>
            <p:ph type="sldNum" sz="quarter" idx="12"/>
          </p:nvPr>
        </p:nvSpPr>
        <p:spPr/>
        <p:txBody>
          <a:bodyPr/>
          <a:lstStyle/>
          <a:p>
            <a:fld id="{9D4815F0-3C69-42D1-AEF9-7FA89145FB3A}" type="slidenum">
              <a:rPr lang="de-DE" smtClean="0"/>
              <a:t>20</a:t>
            </a:fld>
            <a:endParaRPr lang="de-DE"/>
          </a:p>
        </p:txBody>
      </p:sp>
      <p:pic>
        <p:nvPicPr>
          <p:cNvPr id="7" name="Grafik 6">
            <a:extLst>
              <a:ext uri="{FF2B5EF4-FFF2-40B4-BE49-F238E27FC236}">
                <a16:creationId xmlns:a16="http://schemas.microsoft.com/office/drawing/2014/main" id="{5DF90862-8C99-007C-DC9C-51045DA46ACA}"/>
              </a:ext>
            </a:extLst>
          </p:cNvPr>
          <p:cNvPicPr>
            <a:picLocks noChangeAspect="1"/>
          </p:cNvPicPr>
          <p:nvPr/>
        </p:nvPicPr>
        <p:blipFill>
          <a:blip r:embed="rId2" cstate="print">
            <a:extLst>
              <a:ext uri="{28A0092B-C50C-407E-A947-70E740481C1C}">
                <a14:useLocalDpi xmlns:a14="http://schemas.microsoft.com/office/drawing/2010/main" val="0"/>
              </a:ext>
            </a:extLst>
          </a:blip>
          <a:srcRect r="13989"/>
          <a:stretch/>
        </p:blipFill>
        <p:spPr>
          <a:xfrm>
            <a:off x="0" y="1190377"/>
            <a:ext cx="6093949" cy="4723404"/>
          </a:xfrm>
          <a:prstGeom prst="rect">
            <a:avLst/>
          </a:prstGeom>
        </p:spPr>
      </p:pic>
      <p:pic>
        <p:nvPicPr>
          <p:cNvPr id="8" name="Grafik 7">
            <a:extLst>
              <a:ext uri="{FF2B5EF4-FFF2-40B4-BE49-F238E27FC236}">
                <a16:creationId xmlns:a16="http://schemas.microsoft.com/office/drawing/2014/main" id="{80398E61-09C6-1FD5-AEC2-737703CBAC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5906" y="819469"/>
            <a:ext cx="3447469" cy="2298312"/>
          </a:xfrm>
          <a:prstGeom prst="rect">
            <a:avLst/>
          </a:prstGeom>
          <a:ln w="76200">
            <a:solidFill>
              <a:schemeClr val="tx1"/>
            </a:solidFill>
          </a:ln>
        </p:spPr>
      </p:pic>
      <p:pic>
        <p:nvPicPr>
          <p:cNvPr id="9" name="Grafik 8">
            <a:extLst>
              <a:ext uri="{FF2B5EF4-FFF2-40B4-BE49-F238E27FC236}">
                <a16:creationId xmlns:a16="http://schemas.microsoft.com/office/drawing/2014/main" id="{47AFBA29-FF28-EF31-C1E8-BB04009C7D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5909" y="3740220"/>
            <a:ext cx="3447466" cy="2298311"/>
          </a:xfrm>
          <a:prstGeom prst="rect">
            <a:avLst/>
          </a:prstGeom>
        </p:spPr>
      </p:pic>
      <p:pic>
        <p:nvPicPr>
          <p:cNvPr id="12" name="Grafik 11" descr="Zwei Herzen Silhouette">
            <a:extLst>
              <a:ext uri="{FF2B5EF4-FFF2-40B4-BE49-F238E27FC236}">
                <a16:creationId xmlns:a16="http://schemas.microsoft.com/office/drawing/2014/main" id="{E1E951C9-94AA-912B-EFDD-3FC60C4F0234}"/>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1186660" y="5723189"/>
            <a:ext cx="914400" cy="914400"/>
          </a:xfrm>
          <a:prstGeom prst="rect">
            <a:avLst/>
          </a:prstGeom>
        </p:spPr>
      </p:pic>
      <p:pic>
        <p:nvPicPr>
          <p:cNvPr id="13" name="Grafik 12" descr="Zwei Herzen Silhouette">
            <a:extLst>
              <a:ext uri="{FF2B5EF4-FFF2-40B4-BE49-F238E27FC236}">
                <a16:creationId xmlns:a16="http://schemas.microsoft.com/office/drawing/2014/main" id="{A6E3AE9B-00AE-1A5B-441A-EFA07E68C28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4591721" y="637611"/>
            <a:ext cx="914400" cy="914400"/>
          </a:xfrm>
          <a:prstGeom prst="rect">
            <a:avLst/>
          </a:prstGeom>
        </p:spPr>
      </p:pic>
      <p:sp>
        <p:nvSpPr>
          <p:cNvPr id="3" name="Textfeld 2"/>
          <p:cNvSpPr txBox="1"/>
          <p:nvPr/>
        </p:nvSpPr>
        <p:spPr>
          <a:xfrm>
            <a:off x="6230908" y="1968625"/>
            <a:ext cx="1188321" cy="914400"/>
          </a:xfrm>
          <a:prstGeom prst="rect">
            <a:avLst/>
          </a:prstGeom>
          <a:noFill/>
        </p:spPr>
        <p:txBody>
          <a:bodyPr wrap="none" lIns="0" tIns="0" rIns="0" bIns="0" rtlCol="0">
            <a:noAutofit/>
          </a:bodyPr>
          <a:lstStyle/>
          <a:p>
            <a:pPr algn="l">
              <a:lnSpc>
                <a:spcPct val="90000"/>
              </a:lnSpc>
              <a:spcAft>
                <a:spcPts val="900"/>
              </a:spcAft>
            </a:pPr>
            <a:r>
              <a:rPr lang="de-DE" sz="1800" b="1" dirty="0" smtClean="0">
                <a:solidFill>
                  <a:schemeClr val="bg1"/>
                </a:solidFill>
                <a:latin typeface="Inter SemiBold" panose="02000503000000020004" pitchFamily="2" charset="0"/>
                <a:ea typeface="Inter SemiBold" panose="02000503000000020004" pitchFamily="2" charset="0"/>
              </a:rPr>
              <a:t>Elterncafé</a:t>
            </a:r>
          </a:p>
        </p:txBody>
      </p:sp>
    </p:spTree>
    <p:extLst>
      <p:ext uri="{BB962C8B-B14F-4D97-AF65-F5344CB8AC3E}">
        <p14:creationId xmlns:p14="http://schemas.microsoft.com/office/powerpoint/2010/main" val="195476340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9B5BE6-FD48-9E53-2854-82199CE0C38B}"/>
              </a:ext>
            </a:extLst>
          </p:cNvPr>
          <p:cNvSpPr>
            <a:spLocks noGrp="1"/>
          </p:cNvSpPr>
          <p:nvPr>
            <p:ph type="title"/>
          </p:nvPr>
        </p:nvSpPr>
        <p:spPr/>
        <p:txBody>
          <a:bodyPr/>
          <a:lstStyle/>
          <a:p>
            <a:pPr fontAlgn="base"/>
            <a:r>
              <a:rPr lang="de-DE" i="0" dirty="0" err="1">
                <a:effectLst/>
              </a:rPr>
              <a:t>Perinatalzentrum</a:t>
            </a:r>
            <a:r>
              <a:rPr lang="de-DE" i="0" dirty="0">
                <a:effectLst/>
              </a:rPr>
              <a:t> Level I</a:t>
            </a:r>
            <a:r>
              <a:rPr lang="de-DE" b="0" i="0" dirty="0">
                <a:solidFill>
                  <a:srgbClr val="38536E"/>
                </a:solidFill>
                <a:effectLst/>
                <a:latin typeface="PalatinoLTPro-Roman-web"/>
              </a:rPr>
              <a:t/>
            </a:r>
            <a:br>
              <a:rPr lang="de-DE" b="0" i="0" dirty="0">
                <a:solidFill>
                  <a:srgbClr val="38536E"/>
                </a:solidFill>
                <a:effectLst/>
                <a:latin typeface="PalatinoLTPro-Roman-web"/>
              </a:rPr>
            </a:br>
            <a:endParaRPr lang="de-DE" dirty="0"/>
          </a:p>
        </p:txBody>
      </p:sp>
      <p:graphicFrame>
        <p:nvGraphicFramePr>
          <p:cNvPr id="8" name="Inhaltsplatzhalter 7">
            <a:extLst>
              <a:ext uri="{FF2B5EF4-FFF2-40B4-BE49-F238E27FC236}">
                <a16:creationId xmlns:a16="http://schemas.microsoft.com/office/drawing/2014/main" id="{4FDB2E9B-D77E-29E7-B7D9-BC2C3369013A}"/>
              </a:ext>
            </a:extLst>
          </p:cNvPr>
          <p:cNvGraphicFramePr>
            <a:graphicFrameLocks noGrp="1"/>
          </p:cNvGraphicFramePr>
          <p:nvPr>
            <p:ph idx="1"/>
            <p:extLst>
              <p:ext uri="{D42A27DB-BD31-4B8C-83A1-F6EECF244321}">
                <p14:modId xmlns:p14="http://schemas.microsoft.com/office/powerpoint/2010/main" val="749815509"/>
              </p:ext>
            </p:extLst>
          </p:nvPr>
        </p:nvGraphicFramePr>
        <p:xfrm>
          <a:off x="0" y="810284"/>
          <a:ext cx="12192000" cy="55352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ußzeilenplatzhalter 3">
            <a:extLst>
              <a:ext uri="{FF2B5EF4-FFF2-40B4-BE49-F238E27FC236}">
                <a16:creationId xmlns:a16="http://schemas.microsoft.com/office/drawing/2014/main" id="{B3906B60-1117-0181-754E-4C1735658374}"/>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p:txBody>
      </p:sp>
      <p:sp>
        <p:nvSpPr>
          <p:cNvPr id="5" name="Foliennummernplatzhalter 4">
            <a:extLst>
              <a:ext uri="{FF2B5EF4-FFF2-40B4-BE49-F238E27FC236}">
                <a16:creationId xmlns:a16="http://schemas.microsoft.com/office/drawing/2014/main" id="{D3577895-99C0-5D90-5AF6-52CEE3789E24}"/>
              </a:ext>
            </a:extLst>
          </p:cNvPr>
          <p:cNvSpPr>
            <a:spLocks noGrp="1"/>
          </p:cNvSpPr>
          <p:nvPr>
            <p:ph type="sldNum" sz="quarter" idx="12"/>
          </p:nvPr>
        </p:nvSpPr>
        <p:spPr/>
        <p:txBody>
          <a:bodyPr/>
          <a:lstStyle/>
          <a:p>
            <a:fld id="{9D4815F0-3C69-42D1-AEF9-7FA89145FB3A}" type="slidenum">
              <a:rPr lang="de-DE" smtClean="0"/>
              <a:t>21</a:t>
            </a:fld>
            <a:endParaRPr lang="de-DE"/>
          </a:p>
        </p:txBody>
      </p:sp>
    </p:spTree>
    <p:extLst>
      <p:ext uri="{BB962C8B-B14F-4D97-AF65-F5344CB8AC3E}">
        <p14:creationId xmlns:p14="http://schemas.microsoft.com/office/powerpoint/2010/main" val="210181756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69219AE7-86FF-3D98-25B1-66D599DCFE63}"/>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7899DF15-94B7-7DF7-E640-2366D31BBAF5}"/>
              </a:ext>
            </a:extLst>
          </p:cNvPr>
          <p:cNvSpPr>
            <a:spLocks noGrp="1"/>
          </p:cNvSpPr>
          <p:nvPr>
            <p:ph type="sldNum" sz="quarter" idx="12"/>
          </p:nvPr>
        </p:nvSpPr>
        <p:spPr/>
        <p:txBody>
          <a:bodyPr/>
          <a:lstStyle/>
          <a:p>
            <a:fld id="{9D4815F0-3C69-42D1-AEF9-7FA89145FB3A}" type="slidenum">
              <a:rPr lang="de-DE" smtClean="0"/>
              <a:t>22</a:t>
            </a:fld>
            <a:endParaRPr lang="de-DE"/>
          </a:p>
        </p:txBody>
      </p:sp>
      <p:sp>
        <p:nvSpPr>
          <p:cNvPr id="4" name="Titel 3">
            <a:extLst>
              <a:ext uri="{FF2B5EF4-FFF2-40B4-BE49-F238E27FC236}">
                <a16:creationId xmlns:a16="http://schemas.microsoft.com/office/drawing/2014/main" id="{2A8F41EB-3943-BA7A-41E3-337A55A02736}"/>
              </a:ext>
            </a:extLst>
          </p:cNvPr>
          <p:cNvSpPr>
            <a:spLocks noGrp="1"/>
          </p:cNvSpPr>
          <p:nvPr>
            <p:ph type="title"/>
          </p:nvPr>
        </p:nvSpPr>
        <p:spPr/>
        <p:txBody>
          <a:bodyPr/>
          <a:lstStyle/>
          <a:p>
            <a:r>
              <a:rPr lang="de-DE" dirty="0"/>
              <a:t>Unsere Wochenbettstation</a:t>
            </a:r>
          </a:p>
        </p:txBody>
      </p:sp>
    </p:spTree>
    <p:extLst>
      <p:ext uri="{BB962C8B-B14F-4D97-AF65-F5344CB8AC3E}">
        <p14:creationId xmlns:p14="http://schemas.microsoft.com/office/powerpoint/2010/main" val="233331820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55769934-026B-41F9-F6BE-869D4E89B8D8}"/>
              </a:ext>
            </a:extLst>
          </p:cNvPr>
          <p:cNvPicPr>
            <a:picLocks noChangeAspect="1"/>
          </p:cNvPicPr>
          <p:nvPr/>
        </p:nvPicPr>
        <p:blipFill>
          <a:blip r:embed="rId3"/>
          <a:srcRect l="2823" t="1573" r="1893" b="684"/>
          <a:stretch/>
        </p:blipFill>
        <p:spPr>
          <a:xfrm>
            <a:off x="1501530" y="512498"/>
            <a:ext cx="3178623" cy="4611330"/>
          </a:xfrm>
          <a:prstGeom prst="rect">
            <a:avLst/>
          </a:prstGeom>
        </p:spPr>
      </p:pic>
      <p:pic>
        <p:nvPicPr>
          <p:cNvPr id="6" name="Inhaltsplatzhalter 5" descr="Ein Bild, das Text, Screenshot, Schrift, Logo enthält.&#10;&#10;Automatisch generierte Beschreibung">
            <a:extLst>
              <a:ext uri="{FF2B5EF4-FFF2-40B4-BE49-F238E27FC236}">
                <a16:creationId xmlns:a16="http://schemas.microsoft.com/office/drawing/2014/main" id="{D75BD312-EEFD-B7EC-8EBE-DF523C017166}"/>
              </a:ext>
            </a:extLst>
          </p:cNvPr>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1241814" y="5123828"/>
            <a:ext cx="3698053" cy="1105066"/>
          </a:xfrm>
        </p:spPr>
      </p:pic>
      <p:pic>
        <p:nvPicPr>
          <p:cNvPr id="8" name="Inhaltsplatzhalter 7" descr="Ein Bild, das Text, Aufdruck, Screenshot, Papierprodukt enthält.&#10;&#10;Automatisch generierte Beschreibung">
            <a:extLst>
              <a:ext uri="{FF2B5EF4-FFF2-40B4-BE49-F238E27FC236}">
                <a16:creationId xmlns:a16="http://schemas.microsoft.com/office/drawing/2014/main" id="{4E2D071D-FE41-BACF-37B1-72E81EB1E67D}"/>
              </a:ext>
            </a:extLst>
          </p:cNvPr>
          <p:cNvPicPr>
            <a:picLocks noGrp="1" noChangeAspect="1"/>
          </p:cNvPicPr>
          <p:nvPr>
            <p:ph sz="half" idx="2"/>
          </p:nvPr>
        </p:nvPicPr>
        <p:blipFill rotWithShape="1">
          <a:blip r:embed="rId5" cstate="print">
            <a:extLst>
              <a:ext uri="{28A0092B-C50C-407E-A947-70E740481C1C}">
                <a14:useLocalDpi xmlns:a14="http://schemas.microsoft.com/office/drawing/2010/main" val="0"/>
              </a:ext>
            </a:extLst>
          </a:blip>
          <a:srcRect r="-168"/>
          <a:stretch/>
        </p:blipFill>
        <p:spPr>
          <a:xfrm>
            <a:off x="6702072" y="147244"/>
            <a:ext cx="4643261" cy="6563511"/>
          </a:xfrm>
        </p:spPr>
      </p:pic>
      <p:sp>
        <p:nvSpPr>
          <p:cNvPr id="4" name="Titel 3">
            <a:extLst>
              <a:ext uri="{FF2B5EF4-FFF2-40B4-BE49-F238E27FC236}">
                <a16:creationId xmlns:a16="http://schemas.microsoft.com/office/drawing/2014/main" id="{ED9BD993-EB2E-97DD-D8BC-7F51B347954E}"/>
              </a:ext>
            </a:extLst>
          </p:cNvPr>
          <p:cNvSpPr>
            <a:spLocks noGrp="1"/>
          </p:cNvSpPr>
          <p:nvPr>
            <p:ph type="title"/>
          </p:nvPr>
        </p:nvSpPr>
        <p:spPr/>
        <p:txBody>
          <a:bodyPr/>
          <a:lstStyle/>
          <a:p>
            <a:r>
              <a:rPr lang="de-DE" sz="2800" dirty="0">
                <a:latin typeface="Inter SemiBold" panose="02000503000000020004" pitchFamily="2" charset="0"/>
                <a:ea typeface="Inter SemiBold" panose="02000503000000020004" pitchFamily="2" charset="0"/>
              </a:rPr>
              <a:t>Zehn Schritte </a:t>
            </a:r>
            <a:br>
              <a:rPr lang="de-DE" sz="2800" dirty="0">
                <a:latin typeface="Inter SemiBold" panose="02000503000000020004" pitchFamily="2" charset="0"/>
                <a:ea typeface="Inter SemiBold" panose="02000503000000020004" pitchFamily="2" charset="0"/>
              </a:rPr>
            </a:br>
            <a:r>
              <a:rPr lang="de-DE" sz="2800" dirty="0">
                <a:latin typeface="Inter SemiBold" panose="02000503000000020004" pitchFamily="2" charset="0"/>
                <a:ea typeface="Inter SemiBold" panose="02000503000000020004" pitchFamily="2" charset="0"/>
              </a:rPr>
              <a:t>– der babyfreundliche Weg</a:t>
            </a:r>
            <a:r>
              <a:rPr lang="de-DE" sz="2800" dirty="0">
                <a:solidFill>
                  <a:schemeClr val="tx2"/>
                </a:solidFill>
                <a:latin typeface="Inter SemiBold" panose="02000503000000020004" pitchFamily="2" charset="0"/>
                <a:ea typeface="Inter SemiBold" panose="02000503000000020004" pitchFamily="2" charset="0"/>
              </a:rPr>
              <a:t/>
            </a:r>
            <a:br>
              <a:rPr lang="de-DE" sz="2800" dirty="0">
                <a:solidFill>
                  <a:schemeClr val="tx2"/>
                </a:solidFill>
                <a:latin typeface="Inter SemiBold" panose="02000503000000020004" pitchFamily="2" charset="0"/>
                <a:ea typeface="Inter SemiBold" panose="02000503000000020004" pitchFamily="2" charset="0"/>
              </a:rPr>
            </a:br>
            <a:endParaRPr lang="de-DE" dirty="0"/>
          </a:p>
        </p:txBody>
      </p:sp>
      <p:sp>
        <p:nvSpPr>
          <p:cNvPr id="2" name="Fußzeilenplatzhalter 1">
            <a:extLst>
              <a:ext uri="{FF2B5EF4-FFF2-40B4-BE49-F238E27FC236}">
                <a16:creationId xmlns:a16="http://schemas.microsoft.com/office/drawing/2014/main" id="{8B0DD405-607F-0FEB-77BB-A0BA77AB253D}"/>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p:txBody>
      </p:sp>
      <p:sp>
        <p:nvSpPr>
          <p:cNvPr id="3" name="Foliennummernplatzhalter 2">
            <a:extLst>
              <a:ext uri="{FF2B5EF4-FFF2-40B4-BE49-F238E27FC236}">
                <a16:creationId xmlns:a16="http://schemas.microsoft.com/office/drawing/2014/main" id="{5DA1031E-2555-5D19-4376-8C8C733E4861}"/>
              </a:ext>
            </a:extLst>
          </p:cNvPr>
          <p:cNvSpPr>
            <a:spLocks noGrp="1"/>
          </p:cNvSpPr>
          <p:nvPr>
            <p:ph type="sldNum" sz="quarter" idx="12"/>
          </p:nvPr>
        </p:nvSpPr>
        <p:spPr/>
        <p:txBody>
          <a:bodyPr/>
          <a:lstStyle/>
          <a:p>
            <a:fld id="{9D4815F0-3C69-42D1-AEF9-7FA89145FB3A}" type="slidenum">
              <a:rPr lang="de-DE" smtClean="0"/>
              <a:t>23</a:t>
            </a:fld>
            <a:endParaRPr lang="de-DE"/>
          </a:p>
        </p:txBody>
      </p:sp>
    </p:spTree>
    <p:extLst>
      <p:ext uri="{BB962C8B-B14F-4D97-AF65-F5344CB8AC3E}">
        <p14:creationId xmlns:p14="http://schemas.microsoft.com/office/powerpoint/2010/main" val="146303908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2DC331B-4A0F-B46F-B4F4-E36AFEFD8403}"/>
              </a:ext>
            </a:extLst>
          </p:cNvPr>
          <p:cNvSpPr>
            <a:spLocks noGrp="1"/>
          </p:cNvSpPr>
          <p:nvPr>
            <p:ph type="title"/>
          </p:nvPr>
        </p:nvSpPr>
        <p:spPr/>
        <p:txBody>
          <a:bodyPr/>
          <a:lstStyle/>
          <a:p>
            <a:r>
              <a:rPr lang="de-DE" dirty="0"/>
              <a:t>Zimmerausstattungen</a:t>
            </a:r>
          </a:p>
        </p:txBody>
      </p:sp>
      <p:sp>
        <p:nvSpPr>
          <p:cNvPr id="4" name="Inhaltsplatzhalter 3">
            <a:extLst>
              <a:ext uri="{FF2B5EF4-FFF2-40B4-BE49-F238E27FC236}">
                <a16:creationId xmlns:a16="http://schemas.microsoft.com/office/drawing/2014/main" id="{4E1A33D4-1E39-868E-8510-A9864C2A64ED}"/>
              </a:ext>
            </a:extLst>
          </p:cNvPr>
          <p:cNvSpPr>
            <a:spLocks noGrp="1"/>
          </p:cNvSpPr>
          <p:nvPr>
            <p:ph sz="half" idx="1"/>
          </p:nvPr>
        </p:nvSpPr>
        <p:spPr/>
        <p:txBody>
          <a:bodyPr/>
          <a:lstStyle/>
          <a:p>
            <a:pPr lvl="0">
              <a:buClr>
                <a:schemeClr val="bg2"/>
              </a:buClr>
            </a:pPr>
            <a:r>
              <a:rPr lang="de-DE" sz="2400" b="1" dirty="0">
                <a:solidFill>
                  <a:schemeClr val="tx1"/>
                </a:solidFill>
              </a:rPr>
              <a:t>Komfortzimmer</a:t>
            </a:r>
            <a:r>
              <a:rPr lang="de-DE" sz="2400" dirty="0">
                <a:solidFill>
                  <a:schemeClr val="tx1"/>
                </a:solidFill>
              </a:rPr>
              <a:t>: </a:t>
            </a:r>
          </a:p>
          <a:p>
            <a:pPr marL="285750" lvl="0" indent="-285750">
              <a:buClr>
                <a:schemeClr val="tx1"/>
              </a:buClr>
              <a:buFont typeface="Wingdings" pitchFamily="2" charset="2"/>
              <a:buChar char="§"/>
            </a:pPr>
            <a:r>
              <a:rPr lang="de-DE" sz="2000" dirty="0">
                <a:solidFill>
                  <a:schemeClr val="tx1"/>
                </a:solidFill>
              </a:rPr>
              <a:t>Bett + Verpflegung für Begleitperson</a:t>
            </a:r>
          </a:p>
          <a:p>
            <a:pPr marL="285750" lvl="0" indent="-285750">
              <a:buClr>
                <a:schemeClr val="tx1"/>
              </a:buClr>
              <a:buFont typeface="Wingdings" pitchFamily="2" charset="2"/>
              <a:buChar char="§"/>
            </a:pPr>
            <a:r>
              <a:rPr lang="de-DE" sz="2000" dirty="0">
                <a:solidFill>
                  <a:schemeClr val="tx1"/>
                </a:solidFill>
              </a:rPr>
              <a:t>Nachtschrank mit Kühlschrank</a:t>
            </a:r>
          </a:p>
          <a:p>
            <a:pPr marL="285750" lvl="0" indent="-285750">
              <a:buClr>
                <a:schemeClr val="tx1"/>
              </a:buClr>
              <a:buFont typeface="Wingdings" pitchFamily="2" charset="2"/>
              <a:buChar char="§"/>
            </a:pPr>
            <a:r>
              <a:rPr lang="de-DE" sz="2000" dirty="0" smtClean="0">
                <a:solidFill>
                  <a:schemeClr val="tx1"/>
                </a:solidFill>
              </a:rPr>
              <a:t>Miet-Bademantel</a:t>
            </a:r>
            <a:r>
              <a:rPr lang="de-DE" sz="2000" dirty="0">
                <a:solidFill>
                  <a:schemeClr val="tx1"/>
                </a:solidFill>
              </a:rPr>
              <a:t>, Handtücher + Föhn </a:t>
            </a:r>
          </a:p>
          <a:p>
            <a:pPr marL="285750" lvl="0" indent="-285750">
              <a:buClr>
                <a:schemeClr val="tx1"/>
              </a:buClr>
              <a:buFont typeface="Wingdings" pitchFamily="2" charset="2"/>
              <a:buChar char="§"/>
            </a:pPr>
            <a:r>
              <a:rPr lang="de-DE" sz="2000" dirty="0" smtClean="0">
                <a:solidFill>
                  <a:schemeClr val="tx1"/>
                </a:solidFill>
              </a:rPr>
              <a:t>Tageszeitung</a:t>
            </a:r>
            <a:endParaRPr lang="de-DE" sz="2000" dirty="0">
              <a:solidFill>
                <a:schemeClr val="tx1"/>
              </a:solidFill>
            </a:endParaRPr>
          </a:p>
          <a:p>
            <a:pPr marL="285750" lvl="0" indent="-285750">
              <a:buClr>
                <a:schemeClr val="tx1"/>
              </a:buClr>
              <a:buFont typeface="Wingdings" pitchFamily="2" charset="2"/>
              <a:buChar char="§"/>
            </a:pPr>
            <a:r>
              <a:rPr lang="de-DE" sz="2000" dirty="0">
                <a:solidFill>
                  <a:schemeClr val="tx1"/>
                </a:solidFill>
              </a:rPr>
              <a:t>Kostenfreies WLAN</a:t>
            </a:r>
          </a:p>
          <a:p>
            <a:pPr marL="285750" indent="-285750">
              <a:buClr>
                <a:schemeClr val="tx1"/>
              </a:buClr>
              <a:buFont typeface="Wingdings" pitchFamily="2" charset="2"/>
              <a:buChar char="§"/>
            </a:pPr>
            <a:r>
              <a:rPr lang="de-DE" sz="2000" dirty="0">
                <a:solidFill>
                  <a:schemeClr val="tx1"/>
                </a:solidFill>
              </a:rPr>
              <a:t>Für die </a:t>
            </a:r>
            <a:r>
              <a:rPr lang="de-DE" sz="2000" dirty="0" smtClean="0">
                <a:solidFill>
                  <a:schemeClr val="tx1"/>
                </a:solidFill>
              </a:rPr>
              <a:t>Mutter: </a:t>
            </a:r>
            <a:endParaRPr lang="de-DE" sz="2000" dirty="0">
              <a:solidFill>
                <a:schemeClr val="tx1"/>
              </a:solidFill>
            </a:endParaRPr>
          </a:p>
          <a:p>
            <a:pPr marL="597504" lvl="3" indent="-342900">
              <a:buClr>
                <a:schemeClr val="tx1"/>
              </a:buClr>
              <a:buFont typeface="Wingdings" pitchFamily="2" charset="2"/>
              <a:buChar char="ü"/>
            </a:pPr>
            <a:r>
              <a:rPr lang="de-DE" sz="1800" dirty="0"/>
              <a:t>Größere Speisenauswahl</a:t>
            </a:r>
          </a:p>
          <a:p>
            <a:pPr marL="597504" lvl="3" indent="-342900">
              <a:buClr>
                <a:schemeClr val="tx1"/>
              </a:buClr>
              <a:buFont typeface="Wingdings" pitchFamily="2" charset="2"/>
              <a:buChar char="ü"/>
            </a:pPr>
            <a:r>
              <a:rPr lang="de-DE" sz="1800" dirty="0"/>
              <a:t>Snacks</a:t>
            </a:r>
          </a:p>
          <a:p>
            <a:pPr marL="597504" lvl="3" indent="-342900">
              <a:buClr>
                <a:schemeClr val="tx1"/>
              </a:buClr>
              <a:buFont typeface="Wingdings" pitchFamily="2" charset="2"/>
              <a:buChar char="ü"/>
            </a:pPr>
            <a:r>
              <a:rPr lang="de-DE" sz="1800" dirty="0"/>
              <a:t>Extra-Getränke</a:t>
            </a:r>
          </a:p>
          <a:p>
            <a:endParaRPr lang="de-DE" dirty="0"/>
          </a:p>
        </p:txBody>
      </p:sp>
      <p:sp>
        <p:nvSpPr>
          <p:cNvPr id="5" name="Fußzeilenplatzhalter 4">
            <a:extLst>
              <a:ext uri="{FF2B5EF4-FFF2-40B4-BE49-F238E27FC236}">
                <a16:creationId xmlns:a16="http://schemas.microsoft.com/office/drawing/2014/main" id="{D891C23F-DB46-6AD3-8CCD-112801FE3710}"/>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019290B1-8F65-8FC8-9FF7-22523D82C828}"/>
              </a:ext>
            </a:extLst>
          </p:cNvPr>
          <p:cNvSpPr>
            <a:spLocks noGrp="1"/>
          </p:cNvSpPr>
          <p:nvPr>
            <p:ph type="sldNum" sz="quarter" idx="12"/>
          </p:nvPr>
        </p:nvSpPr>
        <p:spPr/>
        <p:txBody>
          <a:bodyPr/>
          <a:lstStyle/>
          <a:p>
            <a:fld id="{9D4815F0-3C69-42D1-AEF9-7FA89145FB3A}" type="slidenum">
              <a:rPr lang="de-DE" smtClean="0"/>
              <a:t>24</a:t>
            </a:fld>
            <a:endParaRPr lang="de-DE"/>
          </a:p>
        </p:txBody>
      </p:sp>
      <p:sp>
        <p:nvSpPr>
          <p:cNvPr id="7" name="Textplatzhalter 6">
            <a:extLst>
              <a:ext uri="{FF2B5EF4-FFF2-40B4-BE49-F238E27FC236}">
                <a16:creationId xmlns:a16="http://schemas.microsoft.com/office/drawing/2014/main" id="{F90E7BC1-7CBA-8B86-2393-6290C270DBD1}"/>
              </a:ext>
            </a:extLst>
          </p:cNvPr>
          <p:cNvSpPr>
            <a:spLocks noGrp="1"/>
          </p:cNvSpPr>
          <p:nvPr>
            <p:ph type="body" sz="quarter" idx="14"/>
          </p:nvPr>
        </p:nvSpPr>
        <p:spPr/>
        <p:txBody>
          <a:bodyPr/>
          <a:lstStyle/>
          <a:p>
            <a:pPr algn="l"/>
            <a:r>
              <a:rPr lang="de-DE" sz="2400" dirty="0"/>
              <a:t>Familienzimmer:</a:t>
            </a:r>
          </a:p>
          <a:p>
            <a:pPr marL="285750" indent="-285750" algn="l">
              <a:buFont typeface="Wingdings" pitchFamily="2" charset="2"/>
              <a:buChar char="§"/>
            </a:pPr>
            <a:r>
              <a:rPr lang="de-DE" sz="2000" dirty="0"/>
              <a:t>Normalzimmer</a:t>
            </a:r>
          </a:p>
          <a:p>
            <a:pPr marL="285750" indent="-285750" algn="l">
              <a:buFont typeface="Wingdings" pitchFamily="2" charset="2"/>
              <a:buChar char="§"/>
            </a:pPr>
            <a:r>
              <a:rPr lang="de-DE" sz="2000" dirty="0"/>
              <a:t>INKLUSIVE:</a:t>
            </a:r>
          </a:p>
          <a:p>
            <a:pPr marL="540354" lvl="3" indent="-285750">
              <a:buClr>
                <a:schemeClr val="bg1"/>
              </a:buClr>
              <a:buFont typeface="Wingdings" pitchFamily="2" charset="2"/>
              <a:buChar char="ü"/>
            </a:pPr>
            <a:r>
              <a:rPr lang="de-DE" sz="1800" dirty="0">
                <a:solidFill>
                  <a:schemeClr val="bg1"/>
                </a:solidFill>
              </a:rPr>
              <a:t>Bett + Verpflegung für Begleitperson</a:t>
            </a:r>
          </a:p>
          <a:p>
            <a:endParaRPr lang="de-DE" dirty="0"/>
          </a:p>
        </p:txBody>
      </p:sp>
      <p:pic>
        <p:nvPicPr>
          <p:cNvPr id="8" name="Bildplatzhalter 7" descr="Ein Bild, das Person, neugeboren, Haut, Nagel enthält.&#10;&#10;Automatisch generierte Beschreibung">
            <a:extLst>
              <a:ext uri="{FF2B5EF4-FFF2-40B4-BE49-F238E27FC236}">
                <a16:creationId xmlns:a16="http://schemas.microsoft.com/office/drawing/2014/main" id="{3416058A-772E-607C-772D-6AE36F2D3DAD}"/>
              </a:ext>
            </a:extLst>
          </p:cNvPr>
          <p:cNvPicPr>
            <a:picLocks noGrp="1" noChangeAspect="1"/>
          </p:cNvPicPr>
          <p:nvPr>
            <p:ph type="pic" sz="quarter" idx="13"/>
          </p:nvPr>
        </p:nvPicPr>
        <p:blipFill>
          <a:blip r:embed="rId3">
            <a:alphaModFix amt="40000"/>
            <a:extLst>
              <a:ext uri="{28A0092B-C50C-407E-A947-70E740481C1C}">
                <a14:useLocalDpi xmlns:a14="http://schemas.microsoft.com/office/drawing/2010/main" val="0"/>
              </a:ext>
            </a:extLst>
          </a:blip>
          <a:srcRect t="7755" b="7755"/>
          <a:stretch>
            <a:fillRect/>
          </a:stretch>
        </p:blipFill>
        <p:spPr>
          <a:prstGeom prst="rect">
            <a:avLst/>
          </a:prstGeom>
          <a:effectLst/>
        </p:spPr>
      </p:pic>
    </p:spTree>
    <p:extLst>
      <p:ext uri="{BB962C8B-B14F-4D97-AF65-F5344CB8AC3E}">
        <p14:creationId xmlns:p14="http://schemas.microsoft.com/office/powerpoint/2010/main" val="61648493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rotWithShape="1">
          <a:blip r:embed="rId3"/>
          <a:srcRect r="1557"/>
          <a:stretch/>
        </p:blipFill>
        <p:spPr>
          <a:xfrm>
            <a:off x="441360" y="3851997"/>
            <a:ext cx="10023440" cy="2146388"/>
          </a:xfrm>
          <a:prstGeom prst="rect">
            <a:avLst/>
          </a:prstGeom>
        </p:spPr>
      </p:pic>
      <p:sp>
        <p:nvSpPr>
          <p:cNvPr id="2" name="Titel 1"/>
          <p:cNvSpPr>
            <a:spLocks noGrp="1"/>
          </p:cNvSpPr>
          <p:nvPr>
            <p:ph type="title"/>
          </p:nvPr>
        </p:nvSpPr>
        <p:spPr/>
        <p:txBody>
          <a:bodyPr/>
          <a:lstStyle/>
          <a:p>
            <a:r>
              <a:rPr lang="de-DE" dirty="0"/>
              <a:t>Kostenübersicht der Familienzimmer</a:t>
            </a:r>
          </a:p>
        </p:txBody>
      </p:sp>
      <p:sp>
        <p:nvSpPr>
          <p:cNvPr id="3" name="Fußzeilenplatzhalter 2">
            <a:extLst>
              <a:ext uri="{FF2B5EF4-FFF2-40B4-BE49-F238E27FC236}">
                <a16:creationId xmlns:a16="http://schemas.microsoft.com/office/drawing/2014/main" id="{C2140C42-E69B-0501-9D95-F4F1C2B482BB}"/>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5" name="Foliennummernplatzhalter 4">
            <a:extLst>
              <a:ext uri="{FF2B5EF4-FFF2-40B4-BE49-F238E27FC236}">
                <a16:creationId xmlns:a16="http://schemas.microsoft.com/office/drawing/2014/main" id="{66684A8A-4913-F9A3-2780-4267FD9D7356}"/>
              </a:ext>
            </a:extLst>
          </p:cNvPr>
          <p:cNvSpPr>
            <a:spLocks noGrp="1"/>
          </p:cNvSpPr>
          <p:nvPr>
            <p:ph type="sldNum" sz="quarter" idx="12"/>
          </p:nvPr>
        </p:nvSpPr>
        <p:spPr/>
        <p:txBody>
          <a:bodyPr/>
          <a:lstStyle/>
          <a:p>
            <a:fld id="{9D4815F0-3C69-42D1-AEF9-7FA89145FB3A}" type="slidenum">
              <a:rPr lang="de-DE" smtClean="0"/>
              <a:t>25</a:t>
            </a:fld>
            <a:endParaRPr lang="de-DE"/>
          </a:p>
        </p:txBody>
      </p:sp>
      <p:pic>
        <p:nvPicPr>
          <p:cNvPr id="7" name="Grafik 6" descr="Münzen Silhouette">
            <a:extLst>
              <a:ext uri="{FF2B5EF4-FFF2-40B4-BE49-F238E27FC236}">
                <a16:creationId xmlns:a16="http://schemas.microsoft.com/office/drawing/2014/main" id="{7D5F8FF0-B103-F2A3-D830-53E441B1190F}"/>
              </a:ext>
            </a:extLst>
          </p:cNvPr>
          <p:cNvPicPr>
            <a:picLocks noChangeAspect="1"/>
          </p:cNvPicPr>
          <p:nvPr/>
        </p:nvPicPr>
        <p:blipFill>
          <a:blip r:embed="rId4">
            <a:extLst>
              <a:ext uri="{96DAC541-7B7A-43D3-8B79-37D633B846F1}">
                <asvg:svgBlip xmlns="" xmlns:asvg="http://schemas.microsoft.com/office/drawing/2016/SVG/main" r:embed="rId9"/>
              </a:ext>
            </a:extLst>
          </a:blip>
          <a:stretch>
            <a:fillRect/>
          </a:stretch>
        </p:blipFill>
        <p:spPr>
          <a:xfrm>
            <a:off x="10864496" y="5418430"/>
            <a:ext cx="914400" cy="914400"/>
          </a:xfrm>
          <a:prstGeom prst="rect">
            <a:avLst/>
          </a:prstGeom>
        </p:spPr>
      </p:pic>
      <p:pic>
        <p:nvPicPr>
          <p:cNvPr id="11" name="Grafik 10"/>
          <p:cNvPicPr>
            <a:picLocks noChangeAspect="1"/>
          </p:cNvPicPr>
          <p:nvPr/>
        </p:nvPicPr>
        <p:blipFill rotWithShape="1">
          <a:blip r:embed="rId10"/>
          <a:srcRect r="892"/>
          <a:stretch/>
        </p:blipFill>
        <p:spPr>
          <a:xfrm>
            <a:off x="441361" y="1096951"/>
            <a:ext cx="10023439" cy="2648684"/>
          </a:xfrm>
          <a:prstGeom prst="rect">
            <a:avLst/>
          </a:prstGeom>
        </p:spPr>
      </p:pic>
    </p:spTree>
    <p:extLst>
      <p:ext uri="{BB962C8B-B14F-4D97-AF65-F5344CB8AC3E}">
        <p14:creationId xmlns:p14="http://schemas.microsoft.com/office/powerpoint/2010/main" val="243567704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Besucherregelung</a:t>
            </a:r>
          </a:p>
        </p:txBody>
      </p:sp>
      <p:sp>
        <p:nvSpPr>
          <p:cNvPr id="3" name="Inhaltsplatzhalter 2"/>
          <p:cNvSpPr>
            <a:spLocks noGrp="1"/>
          </p:cNvSpPr>
          <p:nvPr>
            <p:ph sz="half" idx="1"/>
          </p:nvPr>
        </p:nvSpPr>
        <p:spPr>
          <a:xfrm>
            <a:off x="410878" y="1379357"/>
            <a:ext cx="5292112" cy="4517348"/>
          </a:xfrm>
        </p:spPr>
        <p:txBody>
          <a:bodyPr/>
          <a:lstStyle/>
          <a:p>
            <a:pPr lvl="0">
              <a:lnSpc>
                <a:spcPct val="150000"/>
              </a:lnSpc>
              <a:buClr>
                <a:schemeClr val="tx1"/>
              </a:buClr>
            </a:pPr>
            <a:r>
              <a:rPr lang="de-DE" sz="2400" dirty="0" smtClean="0">
                <a:solidFill>
                  <a:schemeClr val="tx1"/>
                </a:solidFill>
                <a:latin typeface="Inter SemiBold" panose="02000503000000020004" pitchFamily="2" charset="0"/>
                <a:ea typeface="Inter SemiBold" panose="02000503000000020004" pitchFamily="2" charset="0"/>
              </a:rPr>
              <a:t>Kreißsaal</a:t>
            </a:r>
            <a:endParaRPr lang="de-DE" sz="2400" dirty="0">
              <a:solidFill>
                <a:schemeClr val="tx1"/>
              </a:solidFill>
              <a:latin typeface="Inter SemiBold" panose="02000503000000020004" pitchFamily="2" charset="0"/>
              <a:ea typeface="Inter SemiBold" panose="02000503000000020004" pitchFamily="2" charset="0"/>
            </a:endParaRPr>
          </a:p>
          <a:p>
            <a:pPr marL="342900" lvl="0" indent="-342900">
              <a:lnSpc>
                <a:spcPts val="2880"/>
              </a:lnSpc>
              <a:spcAft>
                <a:spcPts val="600"/>
              </a:spcAft>
              <a:buClr>
                <a:schemeClr val="tx1"/>
              </a:buClr>
              <a:buFont typeface="Wingdings" pitchFamily="2" charset="2"/>
              <a:buChar char="§"/>
            </a:pPr>
            <a:r>
              <a:rPr lang="de-DE" sz="2400" dirty="0">
                <a:solidFill>
                  <a:schemeClr val="tx1"/>
                </a:solidFill>
                <a:ea typeface="Inter" panose="02000503000000020004" pitchFamily="2" charset="0"/>
              </a:rPr>
              <a:t>Eine Begleitperson für die Einleitung und unter der </a:t>
            </a:r>
            <a:r>
              <a:rPr lang="de-DE" sz="2400" dirty="0" smtClean="0">
                <a:solidFill>
                  <a:schemeClr val="tx1"/>
                </a:solidFill>
                <a:ea typeface="Inter" panose="02000503000000020004" pitchFamily="2" charset="0"/>
              </a:rPr>
              <a:t>Geburt</a:t>
            </a:r>
          </a:p>
          <a:p>
            <a:pPr lvl="0">
              <a:lnSpc>
                <a:spcPts val="2880"/>
              </a:lnSpc>
              <a:spcAft>
                <a:spcPts val="600"/>
              </a:spcAft>
              <a:buClr>
                <a:schemeClr val="tx1"/>
              </a:buClr>
            </a:pPr>
            <a:endParaRPr lang="de-DE" sz="2400" dirty="0">
              <a:solidFill>
                <a:schemeClr val="tx1"/>
              </a:solidFill>
              <a:ea typeface="Inter" panose="02000503000000020004" pitchFamily="2" charset="0"/>
            </a:endParaRPr>
          </a:p>
          <a:p>
            <a:pPr marL="342900" lvl="0" indent="-342900">
              <a:lnSpc>
                <a:spcPts val="2880"/>
              </a:lnSpc>
              <a:spcAft>
                <a:spcPts val="600"/>
              </a:spcAft>
              <a:buClr>
                <a:schemeClr val="tx1"/>
              </a:buClr>
              <a:buFont typeface="Wingdings" pitchFamily="2" charset="2"/>
              <a:buChar char="§"/>
            </a:pPr>
            <a:r>
              <a:rPr lang="de-DE" sz="2400" dirty="0" smtClean="0">
                <a:solidFill>
                  <a:schemeClr val="tx1"/>
                </a:solidFill>
                <a:ea typeface="Inter" panose="02000503000000020004" pitchFamily="2" charset="0"/>
              </a:rPr>
              <a:t>Nach Rücksprache: auch mehr </a:t>
            </a:r>
            <a:r>
              <a:rPr lang="de-DE" sz="2400" dirty="0">
                <a:solidFill>
                  <a:schemeClr val="tx1"/>
                </a:solidFill>
                <a:ea typeface="Inter" panose="02000503000000020004" pitchFamily="2" charset="0"/>
              </a:rPr>
              <a:t>als eine Begleitperson </a:t>
            </a:r>
            <a:r>
              <a:rPr lang="de-DE" sz="2400" dirty="0" smtClean="0">
                <a:solidFill>
                  <a:schemeClr val="tx1"/>
                </a:solidFill>
                <a:ea typeface="Inter" panose="02000503000000020004" pitchFamily="2" charset="0"/>
              </a:rPr>
              <a:t>möglich</a:t>
            </a:r>
            <a:endParaRPr lang="de-DE" sz="2400" dirty="0">
              <a:solidFill>
                <a:schemeClr val="tx1"/>
              </a:solidFill>
              <a:ea typeface="Inter" panose="02000503000000020004" pitchFamily="2" charset="0"/>
            </a:endParaRPr>
          </a:p>
          <a:p>
            <a:pPr lvl="0">
              <a:lnSpc>
                <a:spcPct val="150000"/>
              </a:lnSpc>
            </a:pPr>
            <a:endParaRPr lang="de-DE" sz="2050" dirty="0">
              <a:solidFill>
                <a:schemeClr val="tx1"/>
              </a:solidFill>
              <a:latin typeface="+mj-lt"/>
            </a:endParaRPr>
          </a:p>
        </p:txBody>
      </p:sp>
      <p:sp>
        <p:nvSpPr>
          <p:cNvPr id="6" name="Inhaltsplatzhalter 5"/>
          <p:cNvSpPr>
            <a:spLocks noGrp="1"/>
          </p:cNvSpPr>
          <p:nvPr>
            <p:ph sz="half" idx="2"/>
          </p:nvPr>
        </p:nvSpPr>
        <p:spPr>
          <a:xfrm>
            <a:off x="6489012" y="1391287"/>
            <a:ext cx="5481093" cy="3758937"/>
          </a:xfrm>
        </p:spPr>
        <p:txBody>
          <a:bodyPr/>
          <a:lstStyle/>
          <a:p>
            <a:pPr>
              <a:lnSpc>
                <a:spcPct val="150000"/>
              </a:lnSpc>
            </a:pPr>
            <a:r>
              <a:rPr lang="de-DE" sz="2400" dirty="0">
                <a:latin typeface="Inter SemiBold" panose="02000503000000020004" pitchFamily="2" charset="0"/>
                <a:ea typeface="Inter SemiBold" panose="02000503000000020004" pitchFamily="2" charset="0"/>
              </a:rPr>
              <a:t>Wochenbettstationen (H 80 /</a:t>
            </a:r>
            <a:r>
              <a:rPr lang="de-DE" sz="2400" dirty="0" smtClean="0">
                <a:latin typeface="Inter SemiBold" panose="02000503000000020004" pitchFamily="2" charset="0"/>
                <a:ea typeface="Inter SemiBold" panose="02000503000000020004" pitchFamily="2" charset="0"/>
              </a:rPr>
              <a:t> </a:t>
            </a:r>
            <a:r>
              <a:rPr lang="de-DE" sz="2400" dirty="0">
                <a:latin typeface="Inter SemiBold" panose="02000503000000020004" pitchFamily="2" charset="0"/>
                <a:ea typeface="Inter SemiBold" panose="02000503000000020004" pitchFamily="2" charset="0"/>
              </a:rPr>
              <a:t>H 82</a:t>
            </a:r>
            <a:r>
              <a:rPr lang="de-DE" sz="2400" dirty="0" smtClean="0">
                <a:latin typeface="Inter SemiBold" panose="02000503000000020004" pitchFamily="2" charset="0"/>
                <a:ea typeface="Inter SemiBold" panose="02000503000000020004" pitchFamily="2" charset="0"/>
              </a:rPr>
              <a:t>)</a:t>
            </a:r>
          </a:p>
          <a:p>
            <a:pPr>
              <a:lnSpc>
                <a:spcPct val="150000"/>
              </a:lnSpc>
            </a:pPr>
            <a:r>
              <a:rPr lang="de-DE" sz="2400" dirty="0" smtClean="0">
                <a:ea typeface="Inter" panose="02000503000000020004" pitchFamily="2" charset="0"/>
              </a:rPr>
              <a:t>Täglich</a:t>
            </a:r>
          </a:p>
          <a:p>
            <a:pPr>
              <a:lnSpc>
                <a:spcPct val="150000"/>
              </a:lnSpc>
              <a:buClr>
                <a:schemeClr val="bg1"/>
              </a:buClr>
            </a:pPr>
            <a:r>
              <a:rPr lang="de-DE" sz="2400" dirty="0" smtClean="0">
                <a:ea typeface="Inter" panose="02000503000000020004" pitchFamily="2" charset="0"/>
              </a:rPr>
              <a:t>10:00 </a:t>
            </a:r>
            <a:r>
              <a:rPr lang="de-DE" sz="2400" dirty="0">
                <a:ea typeface="Inter" panose="02000503000000020004" pitchFamily="2" charset="0"/>
              </a:rPr>
              <a:t>- 11:30 Uhr </a:t>
            </a:r>
            <a:r>
              <a:rPr lang="de-DE" sz="2400" dirty="0" smtClean="0">
                <a:ea typeface="Inter" panose="02000503000000020004" pitchFamily="2" charset="0"/>
              </a:rPr>
              <a:t/>
            </a:r>
            <a:br>
              <a:rPr lang="de-DE" sz="2400" dirty="0" smtClean="0">
                <a:ea typeface="Inter" panose="02000503000000020004" pitchFamily="2" charset="0"/>
              </a:rPr>
            </a:br>
            <a:r>
              <a:rPr lang="de-DE" sz="2400" dirty="0" smtClean="0">
                <a:ea typeface="Inter" panose="02000503000000020004" pitchFamily="2" charset="0"/>
              </a:rPr>
              <a:t>14:00 </a:t>
            </a:r>
            <a:r>
              <a:rPr lang="de-DE" sz="2400" dirty="0">
                <a:ea typeface="Inter" panose="02000503000000020004" pitchFamily="2" charset="0"/>
              </a:rPr>
              <a:t>– 20:00 Uhr</a:t>
            </a:r>
          </a:p>
          <a:p>
            <a:endParaRPr lang="de-DE" dirty="0"/>
          </a:p>
          <a:p>
            <a:endParaRPr lang="de-DE" dirty="0"/>
          </a:p>
          <a:p>
            <a:endParaRPr lang="de-DE" dirty="0"/>
          </a:p>
          <a:p>
            <a:endParaRPr lang="de-DE" dirty="0"/>
          </a:p>
        </p:txBody>
      </p:sp>
      <p:sp>
        <p:nvSpPr>
          <p:cNvPr id="4" name="Fußzeilenplatzhalter 3">
            <a:extLst>
              <a:ext uri="{FF2B5EF4-FFF2-40B4-BE49-F238E27FC236}">
                <a16:creationId xmlns:a16="http://schemas.microsoft.com/office/drawing/2014/main" id="{97DB5A07-0278-4CAF-1C3D-C67DBA037A97}"/>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7" name="Foliennummernplatzhalter 6">
            <a:extLst>
              <a:ext uri="{FF2B5EF4-FFF2-40B4-BE49-F238E27FC236}">
                <a16:creationId xmlns:a16="http://schemas.microsoft.com/office/drawing/2014/main" id="{07B3A22B-93DE-C177-C8F9-C6DB40324EE4}"/>
              </a:ext>
            </a:extLst>
          </p:cNvPr>
          <p:cNvSpPr>
            <a:spLocks noGrp="1"/>
          </p:cNvSpPr>
          <p:nvPr>
            <p:ph type="sldNum" sz="quarter" idx="12"/>
          </p:nvPr>
        </p:nvSpPr>
        <p:spPr/>
        <p:txBody>
          <a:bodyPr/>
          <a:lstStyle/>
          <a:p>
            <a:fld id="{9D4815F0-3C69-42D1-AEF9-7FA89145FB3A}" type="slidenum">
              <a:rPr lang="de-DE" smtClean="0"/>
              <a:t>26</a:t>
            </a:fld>
            <a:endParaRPr lang="de-DE"/>
          </a:p>
        </p:txBody>
      </p:sp>
      <p:pic>
        <p:nvPicPr>
          <p:cNvPr id="12" name="Grafik 11" descr="Medizin Silhouette">
            <a:extLst>
              <a:ext uri="{FF2B5EF4-FFF2-40B4-BE49-F238E27FC236}">
                <a16:creationId xmlns:a16="http://schemas.microsoft.com/office/drawing/2014/main" id="{75814F8F-882C-268E-669A-DEB56613CA6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10914230" y="5602666"/>
            <a:ext cx="866889" cy="866889"/>
          </a:xfrm>
          <a:prstGeom prst="rect">
            <a:avLst/>
          </a:prstGeom>
        </p:spPr>
      </p:pic>
    </p:spTree>
    <p:extLst>
      <p:ext uri="{BB962C8B-B14F-4D97-AF65-F5344CB8AC3E}">
        <p14:creationId xmlns:p14="http://schemas.microsoft.com/office/powerpoint/2010/main" val="382619390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69219AE7-86FF-3D98-25B1-66D599DCFE63}"/>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7899DF15-94B7-7DF7-E640-2366D31BBAF5}"/>
              </a:ext>
            </a:extLst>
          </p:cNvPr>
          <p:cNvSpPr>
            <a:spLocks noGrp="1"/>
          </p:cNvSpPr>
          <p:nvPr>
            <p:ph type="sldNum" sz="quarter" idx="12"/>
          </p:nvPr>
        </p:nvSpPr>
        <p:spPr/>
        <p:txBody>
          <a:bodyPr/>
          <a:lstStyle/>
          <a:p>
            <a:fld id="{9D4815F0-3C69-42D1-AEF9-7FA89145FB3A}" type="slidenum">
              <a:rPr lang="de-DE" smtClean="0"/>
              <a:t>27</a:t>
            </a:fld>
            <a:endParaRPr lang="de-DE"/>
          </a:p>
        </p:txBody>
      </p:sp>
      <p:sp>
        <p:nvSpPr>
          <p:cNvPr id="4" name="Titel 3">
            <a:extLst>
              <a:ext uri="{FF2B5EF4-FFF2-40B4-BE49-F238E27FC236}">
                <a16:creationId xmlns:a16="http://schemas.microsoft.com/office/drawing/2014/main" id="{2A8F41EB-3943-BA7A-41E3-337A55A02736}"/>
              </a:ext>
            </a:extLst>
          </p:cNvPr>
          <p:cNvSpPr>
            <a:spLocks noGrp="1"/>
          </p:cNvSpPr>
          <p:nvPr>
            <p:ph type="title"/>
          </p:nvPr>
        </p:nvSpPr>
        <p:spPr/>
        <p:txBody>
          <a:bodyPr/>
          <a:lstStyle/>
          <a:p>
            <a:r>
              <a:rPr lang="de-DE" dirty="0" smtClean="0"/>
              <a:t>Elternzentrum</a:t>
            </a:r>
            <a:br>
              <a:rPr lang="de-DE" dirty="0" smtClean="0"/>
            </a:br>
            <a:r>
              <a:rPr lang="de-DE" dirty="0" smtClean="0"/>
              <a:t>Rückenwind</a:t>
            </a:r>
            <a:endParaRPr lang="de-DE" dirty="0"/>
          </a:p>
        </p:txBody>
      </p:sp>
    </p:spTree>
    <p:extLst>
      <p:ext uri="{BB962C8B-B14F-4D97-AF65-F5344CB8AC3E}">
        <p14:creationId xmlns:p14="http://schemas.microsoft.com/office/powerpoint/2010/main" val="181351954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9C6EB19-BB83-0496-6A77-2EB681D9B343}"/>
              </a:ext>
            </a:extLst>
          </p:cNvPr>
          <p:cNvSpPr>
            <a:spLocks noGrp="1"/>
          </p:cNvSpPr>
          <p:nvPr>
            <p:ph type="title"/>
          </p:nvPr>
        </p:nvSpPr>
        <p:spPr/>
        <p:txBody>
          <a:bodyPr/>
          <a:lstStyle/>
          <a:p>
            <a:r>
              <a:rPr lang="de-DE" dirty="0" smtClean="0"/>
              <a:t>Elternzentrum </a:t>
            </a:r>
            <a:r>
              <a:rPr lang="de-DE" dirty="0"/>
              <a:t>Rückenwind</a:t>
            </a:r>
          </a:p>
        </p:txBody>
      </p:sp>
      <p:sp>
        <p:nvSpPr>
          <p:cNvPr id="4" name="Inhaltsplatzhalter 3">
            <a:extLst>
              <a:ext uri="{FF2B5EF4-FFF2-40B4-BE49-F238E27FC236}">
                <a16:creationId xmlns:a16="http://schemas.microsoft.com/office/drawing/2014/main" id="{A03A67FC-8454-6529-0881-F0BD27A8697D}"/>
              </a:ext>
            </a:extLst>
          </p:cNvPr>
          <p:cNvSpPr>
            <a:spLocks noGrp="1"/>
          </p:cNvSpPr>
          <p:nvPr>
            <p:ph sz="half" idx="1"/>
          </p:nvPr>
        </p:nvSpPr>
        <p:spPr/>
        <p:txBody>
          <a:bodyPr/>
          <a:lstStyle/>
          <a:p>
            <a:pPr marL="342900" indent="-342900">
              <a:buClr>
                <a:schemeClr val="tx1"/>
              </a:buClr>
              <a:buFont typeface="Wingdings" pitchFamily="2" charset="2"/>
              <a:buChar char="§"/>
            </a:pPr>
            <a:r>
              <a:rPr lang="de-DE" sz="2400" dirty="0">
                <a:solidFill>
                  <a:schemeClr val="tx1"/>
                </a:solidFill>
              </a:rPr>
              <a:t>Vielfältige Kursangebote vor und nach der </a:t>
            </a:r>
            <a:r>
              <a:rPr lang="de-DE" sz="2400" dirty="0" smtClean="0">
                <a:solidFill>
                  <a:schemeClr val="tx1"/>
                </a:solidFill>
              </a:rPr>
              <a:t>Geburt</a:t>
            </a:r>
            <a:endParaRPr lang="de-DE" sz="2400" dirty="0">
              <a:solidFill>
                <a:schemeClr val="tx1"/>
              </a:solidFill>
            </a:endParaRPr>
          </a:p>
          <a:p>
            <a:pPr marL="540354" lvl="3" indent="-285750">
              <a:buClr>
                <a:schemeClr val="tx1"/>
              </a:buClr>
              <a:buFont typeface="Wingdings" pitchFamily="2" charset="2"/>
              <a:buChar char="ü"/>
            </a:pPr>
            <a:r>
              <a:rPr lang="de-DE" sz="2000" dirty="0">
                <a:solidFill>
                  <a:schemeClr val="tx1"/>
                </a:solidFill>
              </a:rPr>
              <a:t>Geburtsvorbereitung</a:t>
            </a:r>
          </a:p>
          <a:p>
            <a:pPr marL="540354" lvl="3" indent="-285750">
              <a:buClr>
                <a:schemeClr val="tx1"/>
              </a:buClr>
              <a:buFont typeface="Wingdings" pitchFamily="2" charset="2"/>
              <a:buChar char="ü"/>
            </a:pPr>
            <a:r>
              <a:rPr lang="de-DE" sz="2000" dirty="0">
                <a:solidFill>
                  <a:schemeClr val="tx1"/>
                </a:solidFill>
              </a:rPr>
              <a:t>Trage-Workshop</a:t>
            </a:r>
          </a:p>
          <a:p>
            <a:pPr marL="540354" lvl="3" indent="-285750">
              <a:buClr>
                <a:schemeClr val="tx1"/>
              </a:buClr>
              <a:buFont typeface="Wingdings" pitchFamily="2" charset="2"/>
              <a:buChar char="ü"/>
            </a:pPr>
            <a:r>
              <a:rPr lang="de-DE" sz="2000" dirty="0">
                <a:solidFill>
                  <a:schemeClr val="tx1"/>
                </a:solidFill>
              </a:rPr>
              <a:t>Stillvorbereitungskurs</a:t>
            </a:r>
          </a:p>
          <a:p>
            <a:pPr marL="540354" lvl="3" indent="-285750">
              <a:buClr>
                <a:schemeClr val="tx1"/>
              </a:buClr>
              <a:buFont typeface="Wingdings" pitchFamily="2" charset="2"/>
              <a:buChar char="ü"/>
            </a:pPr>
            <a:r>
              <a:rPr lang="de-DE" sz="2000" dirty="0">
                <a:solidFill>
                  <a:schemeClr val="tx1"/>
                </a:solidFill>
              </a:rPr>
              <a:t>Geschwisterkurs</a:t>
            </a:r>
            <a:endParaRPr lang="de-DE" sz="2000" dirty="0"/>
          </a:p>
          <a:p>
            <a:pPr marL="540354" lvl="3" indent="-285750">
              <a:buClr>
                <a:schemeClr val="tx1"/>
              </a:buClr>
              <a:buFont typeface="Wingdings" pitchFamily="2" charset="2"/>
              <a:buChar char="ü"/>
            </a:pPr>
            <a:r>
              <a:rPr lang="de-DE" sz="2000" dirty="0" smtClean="0">
                <a:solidFill>
                  <a:schemeClr val="tx1"/>
                </a:solidFill>
              </a:rPr>
              <a:t>Rückbildungskurs</a:t>
            </a:r>
            <a:endParaRPr lang="de-DE" sz="2000" dirty="0">
              <a:solidFill>
                <a:schemeClr val="tx1"/>
              </a:solidFill>
            </a:endParaRPr>
          </a:p>
          <a:p>
            <a:pPr marL="540354" lvl="3" indent="-285750">
              <a:buClr>
                <a:schemeClr val="tx1"/>
              </a:buClr>
              <a:buFont typeface="Wingdings" pitchFamily="2" charset="2"/>
              <a:buChar char="ü"/>
            </a:pPr>
            <a:r>
              <a:rPr lang="de-DE" sz="2000" dirty="0">
                <a:solidFill>
                  <a:schemeClr val="tx1"/>
                </a:solidFill>
              </a:rPr>
              <a:t>Erste-Hilfe-Kurs für </a:t>
            </a:r>
            <a:r>
              <a:rPr lang="de-DE" sz="2000" dirty="0" smtClean="0">
                <a:solidFill>
                  <a:schemeClr val="tx1"/>
                </a:solidFill>
              </a:rPr>
              <a:t>Kleinkinder</a:t>
            </a:r>
          </a:p>
          <a:p>
            <a:pPr lvl="3" indent="0">
              <a:buClr>
                <a:schemeClr val="tx1"/>
              </a:buClr>
              <a:buNone/>
            </a:pPr>
            <a:endParaRPr lang="de-DE" sz="2000" dirty="0" smtClean="0">
              <a:solidFill>
                <a:schemeClr val="tx1"/>
              </a:solidFill>
            </a:endParaRPr>
          </a:p>
          <a:p>
            <a:pPr marL="342900" lvl="3" indent="-342900">
              <a:spcAft>
                <a:spcPts val="900"/>
              </a:spcAft>
              <a:buClr>
                <a:schemeClr val="tx1"/>
              </a:buClr>
              <a:buFont typeface="Wingdings" pitchFamily="2" charset="2"/>
              <a:buChar char="§"/>
            </a:pPr>
            <a:r>
              <a:rPr lang="de-DE" sz="2400" dirty="0" smtClean="0"/>
              <a:t>Stillcafé  </a:t>
            </a:r>
          </a:p>
          <a:p>
            <a:pPr marL="540354" lvl="3" indent="-285750">
              <a:buClr>
                <a:schemeClr val="tx1"/>
              </a:buClr>
              <a:buFont typeface="Wingdings" pitchFamily="2" charset="2"/>
              <a:buChar char="ü"/>
            </a:pPr>
            <a:r>
              <a:rPr lang="de-DE" sz="2000" dirty="0"/>
              <a:t>immer Mittwochs von 10:30 Uhr bis 12:30 Uhr ohne </a:t>
            </a:r>
            <a:r>
              <a:rPr lang="de-DE" sz="2000" dirty="0" smtClean="0"/>
              <a:t>Anmeldung</a:t>
            </a:r>
            <a:endParaRPr lang="de-DE" sz="2000" dirty="0"/>
          </a:p>
          <a:p>
            <a:pPr marL="540354" lvl="3" indent="-285750">
              <a:buClr>
                <a:schemeClr val="tx1"/>
              </a:buClr>
              <a:buFont typeface="Wingdings" pitchFamily="2" charset="2"/>
              <a:buChar char="ü"/>
            </a:pPr>
            <a:r>
              <a:rPr lang="de-DE" sz="2000" dirty="0" smtClean="0"/>
              <a:t>Haus </a:t>
            </a:r>
            <a:r>
              <a:rPr lang="de-DE" sz="2000" dirty="0"/>
              <a:t>7 im Dachgeschoss</a:t>
            </a:r>
            <a:endParaRPr lang="de-DE" sz="2000" dirty="0">
              <a:solidFill>
                <a:schemeClr val="tx1"/>
              </a:solidFill>
            </a:endParaRPr>
          </a:p>
          <a:p>
            <a:endParaRPr lang="de-DE" dirty="0"/>
          </a:p>
        </p:txBody>
      </p:sp>
      <p:sp>
        <p:nvSpPr>
          <p:cNvPr id="5" name="Fußzeilenplatzhalter 4">
            <a:extLst>
              <a:ext uri="{FF2B5EF4-FFF2-40B4-BE49-F238E27FC236}">
                <a16:creationId xmlns:a16="http://schemas.microsoft.com/office/drawing/2014/main" id="{190892B3-E4F8-FB80-FF0F-9830B5D0B585}"/>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57B2F162-AB43-6D06-B2AC-85734254A74A}"/>
              </a:ext>
            </a:extLst>
          </p:cNvPr>
          <p:cNvSpPr>
            <a:spLocks noGrp="1"/>
          </p:cNvSpPr>
          <p:nvPr>
            <p:ph type="sldNum" sz="quarter" idx="12"/>
          </p:nvPr>
        </p:nvSpPr>
        <p:spPr/>
        <p:txBody>
          <a:bodyPr/>
          <a:lstStyle/>
          <a:p>
            <a:fld id="{9D4815F0-3C69-42D1-AEF9-7FA89145FB3A}" type="slidenum">
              <a:rPr lang="de-DE" smtClean="0"/>
              <a:t>28</a:t>
            </a:fld>
            <a:endParaRPr lang="de-DE"/>
          </a:p>
        </p:txBody>
      </p:sp>
      <p:sp>
        <p:nvSpPr>
          <p:cNvPr id="7" name="Textplatzhalter 6">
            <a:extLst>
              <a:ext uri="{FF2B5EF4-FFF2-40B4-BE49-F238E27FC236}">
                <a16:creationId xmlns:a16="http://schemas.microsoft.com/office/drawing/2014/main" id="{08DEFA78-DDF6-202B-4F16-F241EB8C2B20}"/>
              </a:ext>
            </a:extLst>
          </p:cNvPr>
          <p:cNvSpPr>
            <a:spLocks noGrp="1"/>
          </p:cNvSpPr>
          <p:nvPr>
            <p:ph type="body" sz="quarter" idx="14"/>
          </p:nvPr>
        </p:nvSpPr>
        <p:spPr/>
        <p:txBody>
          <a:bodyPr/>
          <a:lstStyle/>
          <a:p>
            <a:pPr algn="ctr"/>
            <a:endParaRPr lang="de-DE" sz="2800" dirty="0"/>
          </a:p>
          <a:p>
            <a:pPr algn="ctr">
              <a:lnSpc>
                <a:spcPct val="100000"/>
              </a:lnSpc>
              <a:spcBef>
                <a:spcPts val="600"/>
              </a:spcBef>
              <a:spcAft>
                <a:spcPts val="600"/>
              </a:spcAft>
            </a:pPr>
            <a:r>
              <a:rPr lang="de-DE" sz="2800" dirty="0"/>
              <a:t>Nähere Informationen </a:t>
            </a:r>
          </a:p>
          <a:p>
            <a:pPr algn="ctr">
              <a:lnSpc>
                <a:spcPct val="100000"/>
              </a:lnSpc>
              <a:spcBef>
                <a:spcPts val="600"/>
              </a:spcBef>
              <a:spcAft>
                <a:spcPts val="600"/>
              </a:spcAft>
            </a:pPr>
            <a:r>
              <a:rPr lang="de-DE" sz="2800" dirty="0"/>
              <a:t>und </a:t>
            </a:r>
            <a:r>
              <a:rPr lang="de-DE" sz="2800" dirty="0" smtClean="0"/>
              <a:t>Kontaktmöglichkeiten auf </a:t>
            </a:r>
            <a:r>
              <a:rPr lang="de-DE" sz="2800" dirty="0"/>
              <a:t>unserer </a:t>
            </a:r>
            <a:r>
              <a:rPr lang="de-DE" sz="2800" dirty="0" smtClean="0"/>
              <a:t>Homepage </a:t>
            </a:r>
            <a:r>
              <a:rPr lang="de-DE" sz="2800" dirty="0"/>
              <a:t>und auf den Info-Zetteln!</a:t>
            </a:r>
          </a:p>
        </p:txBody>
      </p:sp>
      <p:pic>
        <p:nvPicPr>
          <p:cNvPr id="8" name="Picture 2" descr="Bild: Frau auf Peziball">
            <a:extLst>
              <a:ext uri="{FF2B5EF4-FFF2-40B4-BE49-F238E27FC236}">
                <a16:creationId xmlns:a16="http://schemas.microsoft.com/office/drawing/2014/main" id="{39613379-6864-4644-1470-7977817E6708}"/>
              </a:ext>
            </a:extLst>
          </p:cNvPr>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l="5547" r="554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Informationen Silhouette">
            <a:extLst>
              <a:ext uri="{FF2B5EF4-FFF2-40B4-BE49-F238E27FC236}">
                <a16:creationId xmlns:a16="http://schemas.microsoft.com/office/drawing/2014/main" id="{EBB79DE6-CF11-21BB-D8B6-A7EC2DDBB05B}"/>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8687253" y="155450"/>
            <a:ext cx="914400" cy="914400"/>
          </a:xfrm>
          <a:prstGeom prst="rect">
            <a:avLst/>
          </a:prstGeom>
        </p:spPr>
      </p:pic>
      <p:sp>
        <p:nvSpPr>
          <p:cNvPr id="12" name="Textfeld 11">
            <a:extLst>
              <a:ext uri="{FF2B5EF4-FFF2-40B4-BE49-F238E27FC236}">
                <a16:creationId xmlns:a16="http://schemas.microsoft.com/office/drawing/2014/main" id="{B33698B0-3BC4-CD30-1D34-76742A4B979E}"/>
              </a:ext>
            </a:extLst>
          </p:cNvPr>
          <p:cNvSpPr txBox="1"/>
          <p:nvPr/>
        </p:nvSpPr>
        <p:spPr>
          <a:xfrm>
            <a:off x="5472953" y="3711388"/>
            <a:ext cx="0" cy="0"/>
          </a:xfrm>
          <a:prstGeom prst="rect">
            <a:avLst/>
          </a:prstGeom>
          <a:noFill/>
        </p:spPr>
        <p:txBody>
          <a:bodyPr wrap="none" lIns="0" tIns="0" rIns="0" bIns="0" rtlCol="0">
            <a:noAutofit/>
          </a:bodyPr>
          <a:lstStyle/>
          <a:p>
            <a:pPr algn="l">
              <a:lnSpc>
                <a:spcPct val="90000"/>
              </a:lnSpc>
              <a:spcAft>
                <a:spcPts val="900"/>
              </a:spcAft>
            </a:pPr>
            <a:endParaRPr lang="de-DE" sz="1800" dirty="0" err="1">
              <a:solidFill>
                <a:schemeClr val="tx2"/>
              </a:solidFill>
            </a:endParaRPr>
          </a:p>
        </p:txBody>
      </p:sp>
    </p:spTree>
    <p:extLst>
      <p:ext uri="{BB962C8B-B14F-4D97-AF65-F5344CB8AC3E}">
        <p14:creationId xmlns:p14="http://schemas.microsoft.com/office/powerpoint/2010/main" val="379338699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69219AE7-86FF-3D98-25B1-66D599DCFE63}"/>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7899DF15-94B7-7DF7-E640-2366D31BBAF5}"/>
              </a:ext>
            </a:extLst>
          </p:cNvPr>
          <p:cNvSpPr>
            <a:spLocks noGrp="1"/>
          </p:cNvSpPr>
          <p:nvPr>
            <p:ph type="sldNum" sz="quarter" idx="12"/>
          </p:nvPr>
        </p:nvSpPr>
        <p:spPr/>
        <p:txBody>
          <a:bodyPr/>
          <a:lstStyle/>
          <a:p>
            <a:fld id="{9D4815F0-3C69-42D1-AEF9-7FA89145FB3A}" type="slidenum">
              <a:rPr lang="de-DE" smtClean="0"/>
              <a:t>29</a:t>
            </a:fld>
            <a:endParaRPr lang="de-DE"/>
          </a:p>
        </p:txBody>
      </p:sp>
      <p:sp>
        <p:nvSpPr>
          <p:cNvPr id="4" name="Titel 3">
            <a:extLst>
              <a:ext uri="{FF2B5EF4-FFF2-40B4-BE49-F238E27FC236}">
                <a16:creationId xmlns:a16="http://schemas.microsoft.com/office/drawing/2014/main" id="{2A8F41EB-3943-BA7A-41E3-337A55A02736}"/>
              </a:ext>
            </a:extLst>
          </p:cNvPr>
          <p:cNvSpPr>
            <a:spLocks noGrp="1"/>
          </p:cNvSpPr>
          <p:nvPr>
            <p:ph type="title"/>
          </p:nvPr>
        </p:nvSpPr>
        <p:spPr/>
        <p:txBody>
          <a:bodyPr/>
          <a:lstStyle/>
          <a:p>
            <a:r>
              <a:rPr lang="de-DE" dirty="0" smtClean="0"/>
              <a:t>Geburtsanmeldung Qualitätsvertrag</a:t>
            </a:r>
            <a:br>
              <a:rPr lang="de-DE" dirty="0" smtClean="0"/>
            </a:br>
            <a:r>
              <a:rPr lang="de-DE" dirty="0"/>
              <a:t/>
            </a:r>
            <a:br>
              <a:rPr lang="de-DE" dirty="0"/>
            </a:br>
            <a:r>
              <a:rPr lang="de-DE" dirty="0" smtClean="0"/>
              <a:t> … weitere Formalitäten</a:t>
            </a:r>
            <a:endParaRPr lang="de-DE" dirty="0"/>
          </a:p>
        </p:txBody>
      </p:sp>
    </p:spTree>
    <p:extLst>
      <p:ext uri="{BB962C8B-B14F-4D97-AF65-F5344CB8AC3E}">
        <p14:creationId xmlns:p14="http://schemas.microsoft.com/office/powerpoint/2010/main" val="62641584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9D7B9-F946-499C-8E0E-0BAD276FEDF6}"/>
              </a:ext>
            </a:extLst>
          </p:cNvPr>
          <p:cNvSpPr>
            <a:spLocks noGrp="1"/>
          </p:cNvSpPr>
          <p:nvPr>
            <p:ph type="title"/>
          </p:nvPr>
        </p:nvSpPr>
        <p:spPr/>
        <p:txBody>
          <a:bodyPr/>
          <a:lstStyle/>
          <a:p>
            <a:r>
              <a:rPr lang="de-DE" dirty="0" smtClean="0"/>
              <a:t>Geburtshilfe Asklepios</a:t>
            </a:r>
            <a:endParaRPr lang="de-DE" dirty="0"/>
          </a:p>
        </p:txBody>
      </p:sp>
      <p:sp>
        <p:nvSpPr>
          <p:cNvPr id="5" name="Rechteck 4">
            <a:extLst>
              <a:ext uri="{FF2B5EF4-FFF2-40B4-BE49-F238E27FC236}">
                <a16:creationId xmlns:a16="http://schemas.microsoft.com/office/drawing/2014/main" id="{77426E62-D768-634E-BD71-57B249CA8ECB}"/>
              </a:ext>
            </a:extLst>
          </p:cNvPr>
          <p:cNvSpPr/>
          <p:nvPr/>
        </p:nvSpPr>
        <p:spPr>
          <a:xfrm>
            <a:off x="478660" y="3659492"/>
            <a:ext cx="7251192" cy="1356782"/>
          </a:xfrm>
          <a:prstGeom prst="rect">
            <a:avLst/>
          </a:prstGeom>
        </p:spPr>
        <p:txBody>
          <a:bodyPr wrap="square">
            <a:spAutoFit/>
          </a:bodyPr>
          <a:lstStyle/>
          <a:p>
            <a:r>
              <a:rPr lang="de-DE" dirty="0" smtClean="0">
                <a:solidFill>
                  <a:schemeClr val="bg1"/>
                </a:solidFill>
                <a:latin typeface="Inter Medium" panose="02000503000000020004" pitchFamily="2" charset="0"/>
                <a:ea typeface="Inter Medium" panose="02000503000000020004" pitchFamily="2" charset="0"/>
                <a:cs typeface="Trade Gothic LT Pro"/>
              </a:rPr>
              <a:t>An allen Standorten</a:t>
            </a:r>
          </a:p>
          <a:p>
            <a:pPr marL="342900" indent="-342900">
              <a:buFont typeface="Arial" panose="020B0604020202020204" pitchFamily="34" charset="0"/>
              <a:buChar char="•"/>
            </a:pPr>
            <a:r>
              <a:rPr lang="de-DE" dirty="0" smtClean="0">
                <a:solidFill>
                  <a:schemeClr val="bg1"/>
                </a:solidFill>
                <a:latin typeface="Inter Medium" panose="02000503000000020004" pitchFamily="2" charset="0"/>
                <a:ea typeface="Inter Medium" panose="02000503000000020004" pitchFamily="2" charset="0"/>
                <a:cs typeface="Trade Gothic LT Pro"/>
              </a:rPr>
              <a:t>höchstmögliche Qualität!</a:t>
            </a:r>
          </a:p>
          <a:p>
            <a:pPr marL="342900" indent="-342900">
              <a:buFont typeface="Arial" panose="020B0604020202020204" pitchFamily="34" charset="0"/>
              <a:buChar char="•"/>
            </a:pPr>
            <a:r>
              <a:rPr lang="de-DE" dirty="0" smtClean="0">
                <a:solidFill>
                  <a:schemeClr val="bg1"/>
                </a:solidFill>
                <a:latin typeface="Inter Medium" panose="02000503000000020004" pitchFamily="2" charset="0"/>
                <a:ea typeface="Inter Medium" panose="02000503000000020004" pitchFamily="2" charset="0"/>
                <a:cs typeface="Trade Gothic LT Pro"/>
              </a:rPr>
              <a:t>höchstmögliche Sicherheit!</a:t>
            </a:r>
          </a:p>
          <a:p>
            <a:pPr marL="342900" indent="-342900">
              <a:buFont typeface="Arial" panose="020B0604020202020204" pitchFamily="34" charset="0"/>
              <a:buChar char="•"/>
            </a:pPr>
            <a:r>
              <a:rPr lang="de-DE" dirty="0">
                <a:solidFill>
                  <a:schemeClr val="bg1"/>
                </a:solidFill>
                <a:latin typeface="Inter Medium" panose="02000503000000020004" pitchFamily="2" charset="0"/>
                <a:ea typeface="Inter Medium" panose="02000503000000020004" pitchFamily="2" charset="0"/>
                <a:cs typeface="Trade Gothic LT Pro"/>
              </a:rPr>
              <a:t>k</a:t>
            </a:r>
            <a:r>
              <a:rPr lang="de-DE" dirty="0" smtClean="0">
                <a:solidFill>
                  <a:schemeClr val="bg1"/>
                </a:solidFill>
                <a:latin typeface="Inter Medium" panose="02000503000000020004" pitchFamily="2" charset="0"/>
                <a:ea typeface="Inter Medium" panose="02000503000000020004" pitchFamily="2" charset="0"/>
                <a:cs typeface="Trade Gothic LT Pro"/>
              </a:rPr>
              <a:t>inderärztliche Versorgung 7/24!</a:t>
            </a:r>
          </a:p>
        </p:txBody>
      </p:sp>
    </p:spTree>
    <p:extLst>
      <p:ext uri="{BB962C8B-B14F-4D97-AF65-F5344CB8AC3E}">
        <p14:creationId xmlns:p14="http://schemas.microsoft.com/office/powerpoint/2010/main" val="302650880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ildplatzhalter 10"/>
          <p:cNvPicPr>
            <a:picLocks noGrp="1" noChangeAspect="1"/>
          </p:cNvPicPr>
          <p:nvPr>
            <p:ph type="pic" sz="quarter" idx="13"/>
          </p:nvPr>
        </p:nvPicPr>
        <p:blipFill>
          <a:blip r:embed="rId3"/>
          <a:srcRect l="1330" r="1330"/>
          <a:stretch>
            <a:fillRect/>
          </a:stretch>
        </p:blipFill>
        <p:spPr>
          <a:prstGeom prst="rect">
            <a:avLst/>
          </a:prstGeom>
        </p:spPr>
      </p:pic>
      <p:sp>
        <p:nvSpPr>
          <p:cNvPr id="3" name="Titel 2">
            <a:extLst>
              <a:ext uri="{FF2B5EF4-FFF2-40B4-BE49-F238E27FC236}">
                <a16:creationId xmlns:a16="http://schemas.microsoft.com/office/drawing/2014/main" id="{52DC331B-4A0F-B46F-B4F4-E36AFEFD8403}"/>
              </a:ext>
            </a:extLst>
          </p:cNvPr>
          <p:cNvSpPr>
            <a:spLocks noGrp="1"/>
          </p:cNvSpPr>
          <p:nvPr>
            <p:ph type="title"/>
          </p:nvPr>
        </p:nvSpPr>
        <p:spPr/>
        <p:txBody>
          <a:bodyPr/>
          <a:lstStyle/>
          <a:p>
            <a:r>
              <a:rPr lang="de-DE" dirty="0"/>
              <a:t>Qualitätsverbesserung in der Geburtshilfe</a:t>
            </a:r>
          </a:p>
        </p:txBody>
      </p:sp>
      <p:sp>
        <p:nvSpPr>
          <p:cNvPr id="4" name="Inhaltsplatzhalter 3">
            <a:extLst>
              <a:ext uri="{FF2B5EF4-FFF2-40B4-BE49-F238E27FC236}">
                <a16:creationId xmlns:a16="http://schemas.microsoft.com/office/drawing/2014/main" id="{4E1A33D4-1E39-868E-8510-A9864C2A64ED}"/>
              </a:ext>
            </a:extLst>
          </p:cNvPr>
          <p:cNvSpPr>
            <a:spLocks noGrp="1"/>
          </p:cNvSpPr>
          <p:nvPr>
            <p:ph sz="half" idx="1"/>
          </p:nvPr>
        </p:nvSpPr>
        <p:spPr>
          <a:xfrm>
            <a:off x="410878" y="1521183"/>
            <a:ext cx="5292112" cy="4487731"/>
          </a:xfrm>
        </p:spPr>
        <p:txBody>
          <a:bodyPr/>
          <a:lstStyle/>
          <a:p>
            <a:pPr lvl="0">
              <a:buClr>
                <a:schemeClr val="bg2"/>
              </a:buClr>
            </a:pPr>
            <a:r>
              <a:rPr lang="de-DE" sz="2400" b="1" dirty="0">
                <a:solidFill>
                  <a:schemeClr val="tx1"/>
                </a:solidFill>
              </a:rPr>
              <a:t>Exklusives </a:t>
            </a:r>
            <a:r>
              <a:rPr lang="de-DE" sz="2400" b="1" dirty="0" smtClean="0">
                <a:solidFill>
                  <a:schemeClr val="tx1"/>
                </a:solidFill>
              </a:rPr>
              <a:t>Qualitätsprogramm</a:t>
            </a:r>
          </a:p>
          <a:p>
            <a:pPr marL="342900" lvl="0" indent="-342900">
              <a:buClr>
                <a:schemeClr val="bg2"/>
              </a:buClr>
              <a:buFont typeface="Wingdings" panose="05000000000000000000" pitchFamily="2" charset="2"/>
              <a:buChar char="à"/>
            </a:pPr>
            <a:r>
              <a:rPr lang="de-DE" dirty="0" smtClean="0">
                <a:solidFill>
                  <a:schemeClr val="tx1"/>
                </a:solidFill>
                <a:sym typeface="Wingdings" panose="05000000000000000000" pitchFamily="2" charset="2"/>
              </a:rPr>
              <a:t>i</a:t>
            </a:r>
            <a:r>
              <a:rPr lang="de-DE" dirty="0" smtClean="0">
                <a:solidFill>
                  <a:schemeClr val="tx1"/>
                </a:solidFill>
              </a:rPr>
              <a:t>nitiiert vom </a:t>
            </a:r>
            <a:r>
              <a:rPr lang="de-DE" dirty="0">
                <a:solidFill>
                  <a:schemeClr val="tx1"/>
                </a:solidFill>
              </a:rPr>
              <a:t>Bundesministerium für </a:t>
            </a:r>
            <a:r>
              <a:rPr lang="de-DE" dirty="0" smtClean="0">
                <a:solidFill>
                  <a:schemeClr val="tx1"/>
                </a:solidFill>
              </a:rPr>
              <a:t>Gesundheit, unterstützt von </a:t>
            </a:r>
            <a:r>
              <a:rPr lang="de-DE" dirty="0">
                <a:solidFill>
                  <a:schemeClr val="tx1"/>
                </a:solidFill>
              </a:rPr>
              <a:t>vielen großen </a:t>
            </a:r>
            <a:r>
              <a:rPr lang="de-DE" dirty="0" smtClean="0">
                <a:solidFill>
                  <a:schemeClr val="tx1"/>
                </a:solidFill>
              </a:rPr>
              <a:t>Krankenkassen</a:t>
            </a:r>
          </a:p>
          <a:p>
            <a:pPr lvl="0">
              <a:buClr>
                <a:schemeClr val="bg2"/>
              </a:buClr>
            </a:pPr>
            <a:endParaRPr lang="de-DE" sz="2000" dirty="0" smtClean="0">
              <a:solidFill>
                <a:schemeClr val="tx1"/>
              </a:solidFill>
            </a:endParaRPr>
          </a:p>
          <a:p>
            <a:pPr lvl="0">
              <a:buClr>
                <a:schemeClr val="bg2"/>
              </a:buClr>
            </a:pPr>
            <a:r>
              <a:rPr lang="de-DE" sz="2000" dirty="0" smtClean="0">
                <a:solidFill>
                  <a:schemeClr val="tx1"/>
                </a:solidFill>
                <a:latin typeface="Inter SemiBold" panose="02000503000000020004" pitchFamily="2" charset="0"/>
                <a:ea typeface="Inter SemiBold" panose="02000503000000020004" pitchFamily="2" charset="0"/>
              </a:rPr>
              <a:t>Ziele</a:t>
            </a:r>
          </a:p>
          <a:p>
            <a:pPr marL="285750" lvl="0" indent="-285750">
              <a:buClr>
                <a:schemeClr val="tx1"/>
              </a:buClr>
              <a:buFont typeface="Wingdings" pitchFamily="2" charset="2"/>
              <a:buChar char="§"/>
            </a:pPr>
            <a:r>
              <a:rPr lang="de-DE" dirty="0" smtClean="0">
                <a:solidFill>
                  <a:schemeClr val="tx1"/>
                </a:solidFill>
              </a:rPr>
              <a:t>Reduzierung </a:t>
            </a:r>
            <a:r>
              <a:rPr lang="de-DE" dirty="0">
                <a:solidFill>
                  <a:schemeClr val="tx1"/>
                </a:solidFill>
              </a:rPr>
              <a:t>der Interventionen im Geburtsprozess </a:t>
            </a:r>
            <a:r>
              <a:rPr lang="de-DE" dirty="0" smtClean="0">
                <a:solidFill>
                  <a:schemeClr val="tx1"/>
                </a:solidFill>
              </a:rPr>
              <a:t>und von Kaiserschnitten </a:t>
            </a:r>
            <a:r>
              <a:rPr lang="de-DE" dirty="0">
                <a:solidFill>
                  <a:schemeClr val="tx1"/>
                </a:solidFill>
              </a:rPr>
              <a:t>(außer im Notfall) </a:t>
            </a:r>
          </a:p>
          <a:p>
            <a:pPr marL="285750" lvl="0" indent="-285750">
              <a:buClr>
                <a:schemeClr val="tx1"/>
              </a:buClr>
              <a:buFont typeface="Wingdings" pitchFamily="2" charset="2"/>
              <a:buChar char="§"/>
            </a:pPr>
            <a:r>
              <a:rPr lang="de-DE" dirty="0">
                <a:solidFill>
                  <a:schemeClr val="tx1"/>
                </a:solidFill>
              </a:rPr>
              <a:t>Erhöhung der Stillraten </a:t>
            </a:r>
          </a:p>
          <a:p>
            <a:pPr marL="285750" lvl="0" indent="-285750">
              <a:buClr>
                <a:schemeClr val="tx1"/>
              </a:buClr>
              <a:buFont typeface="Wingdings" pitchFamily="2" charset="2"/>
              <a:buChar char="§"/>
            </a:pPr>
            <a:r>
              <a:rPr lang="de-DE" dirty="0">
                <a:solidFill>
                  <a:schemeClr val="tx1"/>
                </a:solidFill>
              </a:rPr>
              <a:t>Verbesserung der Mutter-Kind-Bindung </a:t>
            </a:r>
          </a:p>
          <a:p>
            <a:pPr marL="285750" lvl="0" indent="-285750">
              <a:buClr>
                <a:schemeClr val="tx1"/>
              </a:buClr>
              <a:buFont typeface="Wingdings" pitchFamily="2" charset="2"/>
              <a:buChar char="§"/>
            </a:pPr>
            <a:r>
              <a:rPr lang="de-DE" dirty="0">
                <a:solidFill>
                  <a:schemeClr val="tx1"/>
                </a:solidFill>
              </a:rPr>
              <a:t>Verbesserung des Geburtserleben </a:t>
            </a:r>
          </a:p>
          <a:p>
            <a:pPr marL="285750" lvl="0" indent="-285750">
              <a:buClr>
                <a:schemeClr val="tx1"/>
              </a:buClr>
              <a:buFont typeface="Wingdings" pitchFamily="2" charset="2"/>
              <a:buChar char="§"/>
            </a:pPr>
            <a:r>
              <a:rPr lang="de-DE" dirty="0">
                <a:solidFill>
                  <a:schemeClr val="tx1"/>
                </a:solidFill>
              </a:rPr>
              <a:t>Frühere Unterstützung bei </a:t>
            </a:r>
            <a:r>
              <a:rPr lang="de-DE" dirty="0" smtClean="0">
                <a:solidFill>
                  <a:schemeClr val="tx1"/>
                </a:solidFill>
              </a:rPr>
              <a:t>Inkontinenz und von Wochenbettdepression</a:t>
            </a:r>
            <a:endParaRPr lang="de-DE" dirty="0"/>
          </a:p>
        </p:txBody>
      </p:sp>
      <p:sp>
        <p:nvSpPr>
          <p:cNvPr id="5" name="Fußzeilenplatzhalter 4">
            <a:extLst>
              <a:ext uri="{FF2B5EF4-FFF2-40B4-BE49-F238E27FC236}">
                <a16:creationId xmlns:a16="http://schemas.microsoft.com/office/drawing/2014/main" id="{D891C23F-DB46-6AD3-8CCD-112801FE3710}"/>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6" name="Foliennummernplatzhalter 5">
            <a:extLst>
              <a:ext uri="{FF2B5EF4-FFF2-40B4-BE49-F238E27FC236}">
                <a16:creationId xmlns:a16="http://schemas.microsoft.com/office/drawing/2014/main" id="{019290B1-8F65-8FC8-9FF7-22523D82C828}"/>
              </a:ext>
            </a:extLst>
          </p:cNvPr>
          <p:cNvSpPr>
            <a:spLocks noGrp="1"/>
          </p:cNvSpPr>
          <p:nvPr>
            <p:ph type="sldNum" sz="quarter" idx="12"/>
          </p:nvPr>
        </p:nvSpPr>
        <p:spPr/>
        <p:txBody>
          <a:bodyPr/>
          <a:lstStyle/>
          <a:p>
            <a:fld id="{9D4815F0-3C69-42D1-AEF9-7FA89145FB3A}" type="slidenum">
              <a:rPr lang="de-DE" smtClean="0"/>
              <a:t>30</a:t>
            </a:fld>
            <a:endParaRPr lang="de-DE"/>
          </a:p>
        </p:txBody>
      </p:sp>
      <p:sp>
        <p:nvSpPr>
          <p:cNvPr id="7" name="Textplatzhalter 6">
            <a:extLst>
              <a:ext uri="{FF2B5EF4-FFF2-40B4-BE49-F238E27FC236}">
                <a16:creationId xmlns:a16="http://schemas.microsoft.com/office/drawing/2014/main" id="{F90E7BC1-7CBA-8B86-2393-6290C270DBD1}"/>
              </a:ext>
            </a:extLst>
          </p:cNvPr>
          <p:cNvSpPr>
            <a:spLocks noGrp="1"/>
          </p:cNvSpPr>
          <p:nvPr>
            <p:ph type="body" sz="quarter" idx="14"/>
          </p:nvPr>
        </p:nvSpPr>
        <p:spPr/>
        <p:txBody>
          <a:bodyPr/>
          <a:lstStyle/>
          <a:p>
            <a:pPr algn="l"/>
            <a:r>
              <a:rPr lang="de-DE" sz="2400" dirty="0" smtClean="0"/>
              <a:t>Im Fokus </a:t>
            </a:r>
          </a:p>
          <a:p>
            <a:pPr algn="l"/>
            <a:r>
              <a:rPr lang="de-DE" sz="2400" dirty="0" smtClean="0"/>
              <a:t>Die individuellen Bedürfnisse der werdenden Mütter</a:t>
            </a:r>
            <a:endParaRPr lang="de-DE" dirty="0"/>
          </a:p>
        </p:txBody>
      </p:sp>
      <p:sp>
        <p:nvSpPr>
          <p:cNvPr id="9" name="Abgerundete rechteckige Legende 8">
            <a:extLst>
              <a:ext uri="{FF2B5EF4-FFF2-40B4-BE49-F238E27FC236}">
                <a16:creationId xmlns:a16="http://schemas.microsoft.com/office/drawing/2014/main" id="{C94D9324-9B52-84F7-F76E-0B5F16FCFCE5}"/>
              </a:ext>
            </a:extLst>
          </p:cNvPr>
          <p:cNvSpPr/>
          <p:nvPr/>
        </p:nvSpPr>
        <p:spPr>
          <a:xfrm>
            <a:off x="8095397" y="2559474"/>
            <a:ext cx="3870826" cy="1740862"/>
          </a:xfrm>
          <a:prstGeom prst="wedgeRoundRect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dirty="0" smtClean="0">
                <a:solidFill>
                  <a:schemeClr val="tx1"/>
                </a:solidFill>
                <a:latin typeface="Inter" panose="02000503000000020004" pitchFamily="2" charset="0"/>
                <a:ea typeface="Inter" panose="02000503000000020004" pitchFamily="2" charset="0"/>
              </a:rPr>
              <a:t>Wir freuen uns, </a:t>
            </a:r>
            <a:r>
              <a:rPr lang="de-DE" sz="1800" dirty="0">
                <a:solidFill>
                  <a:schemeClr val="tx1"/>
                </a:solidFill>
                <a:latin typeface="Inter" panose="02000503000000020004" pitchFamily="2" charset="0"/>
                <a:ea typeface="Inter" panose="02000503000000020004" pitchFamily="2" charset="0"/>
              </a:rPr>
              <a:t>wenn Sie an diesem Programm teilnehmen und helfen, die Versorgung von Schwangeren in Deutschland zu verbessern</a:t>
            </a:r>
            <a:r>
              <a:rPr lang="de-DE" sz="1800" dirty="0" smtClean="0">
                <a:solidFill>
                  <a:schemeClr val="tx1"/>
                </a:solidFill>
                <a:latin typeface="Inter" panose="02000503000000020004" pitchFamily="2" charset="0"/>
                <a:ea typeface="Inter" panose="02000503000000020004" pitchFamily="2" charset="0"/>
              </a:rPr>
              <a:t>.</a:t>
            </a:r>
            <a:endParaRPr lang="de-DE" sz="1800" b="0" i="0" dirty="0">
              <a:solidFill>
                <a:schemeClr val="tx1"/>
              </a:solidFill>
              <a:latin typeface="Inter" panose="02000503000000020004" pitchFamily="2" charset="0"/>
              <a:ea typeface="Inter" panose="02000503000000020004" pitchFamily="2" charset="0"/>
            </a:endParaRPr>
          </a:p>
        </p:txBody>
      </p:sp>
    </p:spTree>
    <p:extLst>
      <p:ext uri="{BB962C8B-B14F-4D97-AF65-F5344CB8AC3E}">
        <p14:creationId xmlns:p14="http://schemas.microsoft.com/office/powerpoint/2010/main" val="208641402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10878" y="1521184"/>
            <a:ext cx="5292112" cy="4689692"/>
          </a:xfrm>
        </p:spPr>
        <p:txBody>
          <a:bodyPr/>
          <a:lstStyle/>
          <a:p>
            <a:r>
              <a:rPr lang="de-DE" sz="2400" dirty="0" smtClean="0">
                <a:solidFill>
                  <a:schemeClr val="tx1"/>
                </a:solidFill>
                <a:latin typeface="Inter SemiBold" panose="02000503000000020004" pitchFamily="2" charset="0"/>
                <a:ea typeface="Inter SemiBold" panose="02000503000000020004" pitchFamily="2" charset="0"/>
              </a:rPr>
              <a:t>… über </a:t>
            </a:r>
            <a:r>
              <a:rPr lang="de-DE" sz="2400" dirty="0">
                <a:solidFill>
                  <a:schemeClr val="tx1"/>
                </a:solidFill>
                <a:latin typeface="Inter SemiBold" panose="02000503000000020004" pitchFamily="2" charset="0"/>
                <a:ea typeface="Inter SemiBold" panose="02000503000000020004" pitchFamily="2" charset="0"/>
              </a:rPr>
              <a:t>das Sekretariat der </a:t>
            </a:r>
            <a:r>
              <a:rPr lang="de-DE" sz="2400" dirty="0" smtClean="0">
                <a:solidFill>
                  <a:schemeClr val="tx1"/>
                </a:solidFill>
                <a:latin typeface="Inter SemiBold" panose="02000503000000020004" pitchFamily="2" charset="0"/>
                <a:ea typeface="Inter SemiBold" panose="02000503000000020004" pitchFamily="2" charset="0"/>
              </a:rPr>
              <a:t>Geburtshilfe</a:t>
            </a:r>
            <a:endParaRPr lang="de-DE" sz="2400" dirty="0">
              <a:solidFill>
                <a:schemeClr val="tx1"/>
              </a:solidFill>
              <a:latin typeface="Inter SemiBold" panose="02000503000000020004" pitchFamily="2" charset="0"/>
              <a:ea typeface="Inter SemiBold" panose="02000503000000020004" pitchFamily="2" charset="0"/>
            </a:endParaRPr>
          </a:p>
          <a:p>
            <a:r>
              <a:rPr lang="de-DE" sz="2400" dirty="0" smtClean="0">
                <a:solidFill>
                  <a:schemeClr val="bg2"/>
                </a:solidFill>
                <a:latin typeface="Inter SemiBold" panose="02000503000000020004" pitchFamily="2" charset="0"/>
                <a:ea typeface="Inter SemiBold" panose="02000503000000020004" pitchFamily="2" charset="0"/>
              </a:rPr>
              <a:t>040-18 </a:t>
            </a:r>
            <a:r>
              <a:rPr lang="de-DE" sz="2400" dirty="0">
                <a:solidFill>
                  <a:schemeClr val="bg2"/>
                </a:solidFill>
                <a:latin typeface="Inter SemiBold" panose="02000503000000020004" pitchFamily="2" charset="0"/>
                <a:ea typeface="Inter SemiBold" panose="02000503000000020004" pitchFamily="2" charset="0"/>
              </a:rPr>
              <a:t>18 </a:t>
            </a:r>
            <a:r>
              <a:rPr lang="de-DE" sz="2400" dirty="0" smtClean="0">
                <a:solidFill>
                  <a:schemeClr val="bg2"/>
                </a:solidFill>
                <a:latin typeface="Inter SemiBold" panose="02000503000000020004" pitchFamily="2" charset="0"/>
                <a:ea typeface="Inter SemiBold" panose="02000503000000020004" pitchFamily="2" charset="0"/>
              </a:rPr>
              <a:t>87-3458</a:t>
            </a:r>
          </a:p>
          <a:p>
            <a:endParaRPr lang="de-DE" sz="2400" dirty="0">
              <a:solidFill>
                <a:schemeClr val="tx1"/>
              </a:solidFill>
              <a:latin typeface="Inter SemiBold" panose="02000503000000020004" pitchFamily="2" charset="0"/>
              <a:ea typeface="Inter SemiBold" panose="02000503000000020004" pitchFamily="2" charset="0"/>
            </a:endParaRPr>
          </a:p>
          <a:p>
            <a:r>
              <a:rPr lang="de-DE" sz="2400" dirty="0" smtClean="0">
                <a:solidFill>
                  <a:schemeClr val="tx1"/>
                </a:solidFill>
                <a:latin typeface="Inter SemiBold" panose="02000503000000020004" pitchFamily="2" charset="0"/>
                <a:ea typeface="Inter SemiBold" panose="02000503000000020004" pitchFamily="2" charset="0"/>
              </a:rPr>
              <a:t>Der direkte Draht in unseren Kreißsaal</a:t>
            </a:r>
          </a:p>
          <a:p>
            <a:r>
              <a:rPr lang="de-DE" sz="2400" dirty="0" smtClean="0">
                <a:solidFill>
                  <a:schemeClr val="bg2"/>
                </a:solidFill>
                <a:latin typeface="Inter SemiBold" panose="02000503000000020004" pitchFamily="2" charset="0"/>
                <a:ea typeface="Inter SemiBold" panose="02000503000000020004" pitchFamily="2" charset="0"/>
              </a:rPr>
              <a:t>040-181887-3263</a:t>
            </a:r>
            <a:endParaRPr lang="de-DE" sz="2400" dirty="0">
              <a:solidFill>
                <a:schemeClr val="bg2"/>
              </a:solidFill>
              <a:latin typeface="Inter SemiBold" panose="02000503000000020004" pitchFamily="2" charset="0"/>
              <a:ea typeface="Inter SemiBold" panose="02000503000000020004" pitchFamily="2" charset="0"/>
            </a:endParaRPr>
          </a:p>
          <a:p>
            <a:r>
              <a:rPr lang="de-DE" sz="2400" dirty="0" smtClean="0">
                <a:solidFill>
                  <a:schemeClr val="tx1"/>
                </a:solidFill>
                <a:ea typeface="Inter" panose="02000503000000020004" pitchFamily="2" charset="0"/>
                <a:sym typeface="Wingdings" panose="05000000000000000000" pitchFamily="2" charset="2"/>
              </a:rPr>
              <a:t> h</a:t>
            </a:r>
            <a:r>
              <a:rPr lang="de-DE" sz="2400" dirty="0" smtClean="0">
                <a:solidFill>
                  <a:schemeClr val="tx1"/>
                </a:solidFill>
                <a:ea typeface="Inter" panose="02000503000000020004" pitchFamily="2" charset="0"/>
              </a:rPr>
              <a:t>ier erreichen Sie </a:t>
            </a:r>
            <a:r>
              <a:rPr lang="de-DE" sz="2400" dirty="0">
                <a:solidFill>
                  <a:schemeClr val="tx1"/>
                </a:solidFill>
                <a:ea typeface="Inter" panose="02000503000000020004" pitchFamily="2" charset="0"/>
              </a:rPr>
              <a:t>unsere diensthabenden Hebammen </a:t>
            </a:r>
            <a:r>
              <a:rPr lang="de-DE" sz="2400" dirty="0" smtClean="0">
                <a:solidFill>
                  <a:schemeClr val="tx1"/>
                </a:solidFill>
                <a:ea typeface="Inter" panose="02000503000000020004" pitchFamily="2" charset="0"/>
              </a:rPr>
              <a:t>24/7</a:t>
            </a:r>
            <a:endParaRPr lang="de-DE" sz="2050" dirty="0">
              <a:solidFill>
                <a:schemeClr val="tx1"/>
              </a:solidFill>
              <a:ea typeface="Inter" panose="02000503000000020004" pitchFamily="2" charset="0"/>
            </a:endParaRPr>
          </a:p>
          <a:p>
            <a:endParaRPr lang="de-DE" dirty="0"/>
          </a:p>
        </p:txBody>
      </p:sp>
      <p:sp>
        <p:nvSpPr>
          <p:cNvPr id="2" name="Titel 1"/>
          <p:cNvSpPr>
            <a:spLocks noGrp="1"/>
          </p:cNvSpPr>
          <p:nvPr>
            <p:ph type="title"/>
          </p:nvPr>
        </p:nvSpPr>
        <p:spPr/>
        <p:txBody>
          <a:bodyPr/>
          <a:lstStyle/>
          <a:p>
            <a:r>
              <a:rPr lang="de-DE" dirty="0" smtClean="0"/>
              <a:t>Anmeldung</a:t>
            </a:r>
            <a:endParaRPr lang="de-DE" dirty="0"/>
          </a:p>
        </p:txBody>
      </p:sp>
      <p:sp>
        <p:nvSpPr>
          <p:cNvPr id="4" name="Inhaltsplatzhalter 3"/>
          <p:cNvSpPr>
            <a:spLocks noGrp="1"/>
          </p:cNvSpPr>
          <p:nvPr>
            <p:ph sz="half" idx="2"/>
          </p:nvPr>
        </p:nvSpPr>
        <p:spPr/>
        <p:txBody>
          <a:bodyPr/>
          <a:lstStyle/>
          <a:p>
            <a:r>
              <a:rPr lang="de-DE" sz="2400" dirty="0">
                <a:latin typeface="Inter SemiBold" panose="02000503000000020004" pitchFamily="2" charset="0"/>
                <a:ea typeface="Inter SemiBold" panose="02000503000000020004" pitchFamily="2" charset="0"/>
              </a:rPr>
              <a:t>... oder über die Samedi-App:</a:t>
            </a:r>
          </a:p>
        </p:txBody>
      </p:sp>
      <p:pic>
        <p:nvPicPr>
          <p:cNvPr id="6" name="Grafik 5"/>
          <p:cNvPicPr>
            <a:picLocks noChangeAspect="1"/>
          </p:cNvPicPr>
          <p:nvPr/>
        </p:nvPicPr>
        <p:blipFill>
          <a:blip r:embed="rId3"/>
          <a:srcRect l="9721" r="1929" b="6518"/>
          <a:stretch/>
        </p:blipFill>
        <p:spPr>
          <a:xfrm>
            <a:off x="6844724" y="2124479"/>
            <a:ext cx="4576239" cy="3212338"/>
          </a:xfrm>
          <a:prstGeom prst="rect">
            <a:avLst/>
          </a:prstGeom>
        </p:spPr>
      </p:pic>
      <p:sp>
        <p:nvSpPr>
          <p:cNvPr id="5" name="Fußzeilenplatzhalter 4">
            <a:extLst>
              <a:ext uri="{FF2B5EF4-FFF2-40B4-BE49-F238E27FC236}">
                <a16:creationId xmlns:a16="http://schemas.microsoft.com/office/drawing/2014/main" id="{7C239D57-04DD-49F2-7127-0D8329CA1459}"/>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7" name="Foliennummernplatzhalter 6">
            <a:extLst>
              <a:ext uri="{FF2B5EF4-FFF2-40B4-BE49-F238E27FC236}">
                <a16:creationId xmlns:a16="http://schemas.microsoft.com/office/drawing/2014/main" id="{F990E669-0D70-60C7-B638-AD1E9773C59D}"/>
              </a:ext>
            </a:extLst>
          </p:cNvPr>
          <p:cNvSpPr>
            <a:spLocks noGrp="1"/>
          </p:cNvSpPr>
          <p:nvPr>
            <p:ph type="sldNum" sz="quarter" idx="12"/>
          </p:nvPr>
        </p:nvSpPr>
        <p:spPr/>
        <p:txBody>
          <a:bodyPr/>
          <a:lstStyle/>
          <a:p>
            <a:fld id="{9D4815F0-3C69-42D1-AEF9-7FA89145FB3A}" type="slidenum">
              <a:rPr lang="de-DE" smtClean="0"/>
              <a:t>31</a:t>
            </a:fld>
            <a:endParaRPr lang="de-DE"/>
          </a:p>
        </p:txBody>
      </p:sp>
      <p:pic>
        <p:nvPicPr>
          <p:cNvPr id="9" name="Grafik 8" descr="Freisprechanlage Silhouette">
            <a:extLst>
              <a:ext uri="{FF2B5EF4-FFF2-40B4-BE49-F238E27FC236}">
                <a16:creationId xmlns:a16="http://schemas.microsoft.com/office/drawing/2014/main" id="{983B3B81-C5DB-D3FC-31DA-D3E99BADFFEA}"/>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4021480" y="1713864"/>
            <a:ext cx="1453877" cy="1453877"/>
          </a:xfrm>
          <a:prstGeom prst="rect">
            <a:avLst/>
          </a:prstGeom>
        </p:spPr>
      </p:pic>
      <p:pic>
        <p:nvPicPr>
          <p:cNvPr id="11" name="Grafik 10" descr="Ein Bild, das Muster, Quadrat, Pixel, Design enthält.&#10;&#10;Automatisch generierte Beschreibung">
            <a:extLst>
              <a:ext uri="{FF2B5EF4-FFF2-40B4-BE49-F238E27FC236}">
                <a16:creationId xmlns:a16="http://schemas.microsoft.com/office/drawing/2014/main" id="{01BF7387-6798-0029-33E8-ADB7DBD593E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11454" y="5514066"/>
            <a:ext cx="1042778" cy="1048930"/>
          </a:xfrm>
          <a:prstGeom prst="rect">
            <a:avLst/>
          </a:prstGeom>
        </p:spPr>
      </p:pic>
      <p:pic>
        <p:nvPicPr>
          <p:cNvPr id="15" name="Grafik 14" descr="Zurück Silhouette">
            <a:extLst>
              <a:ext uri="{FF2B5EF4-FFF2-40B4-BE49-F238E27FC236}">
                <a16:creationId xmlns:a16="http://schemas.microsoft.com/office/drawing/2014/main" id="{83CED3CD-668A-217D-2B25-D647FA4F40E6}"/>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rot="10800000">
            <a:off x="7305155" y="5581331"/>
            <a:ext cx="914400" cy="914400"/>
          </a:xfrm>
          <a:prstGeom prst="rect">
            <a:avLst/>
          </a:prstGeom>
        </p:spPr>
      </p:pic>
    </p:spTree>
    <p:extLst>
      <p:ext uri="{BB962C8B-B14F-4D97-AF65-F5344CB8AC3E}">
        <p14:creationId xmlns:p14="http://schemas.microsoft.com/office/powerpoint/2010/main" val="287444591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413104" y="1521183"/>
            <a:ext cx="5955612" cy="4517348"/>
          </a:xfrm>
        </p:spPr>
        <p:txBody>
          <a:bodyPr/>
          <a:lstStyle/>
          <a:p>
            <a:pPr marL="285750" indent="-285750">
              <a:lnSpc>
                <a:spcPct val="150000"/>
              </a:lnSpc>
              <a:buClr>
                <a:schemeClr val="bg1"/>
              </a:buClr>
              <a:buFont typeface="Wingdings" pitchFamily="2" charset="2"/>
              <a:buChar char="§"/>
            </a:pPr>
            <a:r>
              <a:rPr lang="de-DE" sz="2400" dirty="0"/>
              <a:t>Kostenfreies Parken am </a:t>
            </a:r>
            <a:r>
              <a:rPr lang="de-DE" sz="2400" dirty="0" smtClean="0"/>
              <a:t>heutigen Informationsabend</a:t>
            </a:r>
          </a:p>
          <a:p>
            <a:pPr>
              <a:lnSpc>
                <a:spcPct val="150000"/>
              </a:lnSpc>
              <a:buClr>
                <a:schemeClr val="bg1"/>
              </a:buClr>
            </a:pPr>
            <a:r>
              <a:rPr lang="de-DE" sz="2400" dirty="0" smtClean="0">
                <a:sym typeface="Wingdings" panose="05000000000000000000" pitchFamily="2" charset="2"/>
              </a:rPr>
              <a:t> </a:t>
            </a:r>
            <a:r>
              <a:rPr lang="de-DE" sz="2400" dirty="0" smtClean="0"/>
              <a:t>bitte fragen Sie uns nach einem Code für die Ausfahrt</a:t>
            </a:r>
            <a:endParaRPr lang="de-DE" sz="2400" dirty="0"/>
          </a:p>
          <a:p>
            <a:pPr marL="285750" indent="-285750">
              <a:lnSpc>
                <a:spcPct val="150000"/>
              </a:lnSpc>
              <a:buClr>
                <a:schemeClr val="bg1"/>
              </a:buClr>
              <a:buFont typeface="Wingdings" pitchFamily="2" charset="2"/>
              <a:buChar char="§"/>
            </a:pPr>
            <a:endParaRPr lang="de-DE" sz="2400" dirty="0"/>
          </a:p>
          <a:p>
            <a:pPr marL="285750" indent="-285750">
              <a:lnSpc>
                <a:spcPct val="150000"/>
              </a:lnSpc>
              <a:buClr>
                <a:schemeClr val="bg1"/>
              </a:buClr>
              <a:buFont typeface="Wingdings" pitchFamily="2" charset="2"/>
              <a:buChar char="§"/>
            </a:pPr>
            <a:r>
              <a:rPr lang="de-DE" sz="2400" dirty="0"/>
              <a:t>Zufahrt zum Storchenparkplatz</a:t>
            </a:r>
          </a:p>
          <a:p>
            <a:pPr>
              <a:lnSpc>
                <a:spcPct val="150000"/>
              </a:lnSpc>
              <a:buClr>
                <a:schemeClr val="bg1"/>
              </a:buClr>
            </a:pPr>
            <a:r>
              <a:rPr lang="de-DE" sz="2400" dirty="0">
                <a:sym typeface="Wingdings" pitchFamily="2" charset="2"/>
              </a:rPr>
              <a:t>    </a:t>
            </a:r>
            <a:r>
              <a:rPr lang="de-DE" sz="2400" dirty="0"/>
              <a:t>siehe Informationsblatt</a:t>
            </a:r>
          </a:p>
          <a:p>
            <a:endParaRPr lang="de-DE" dirty="0"/>
          </a:p>
        </p:txBody>
      </p: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l="31456" t="33946" r="23233" b="22973"/>
          <a:stretch/>
        </p:blipFill>
        <p:spPr>
          <a:xfrm>
            <a:off x="7234658" y="780828"/>
            <a:ext cx="4139268" cy="5247386"/>
          </a:xfrm>
          <a:prstGeom prst="rect">
            <a:avLst/>
          </a:prstGeom>
        </p:spPr>
      </p:pic>
      <p:sp>
        <p:nvSpPr>
          <p:cNvPr id="9" name="Titel 1"/>
          <p:cNvSpPr>
            <a:spLocks noGrp="1"/>
          </p:cNvSpPr>
          <p:nvPr>
            <p:ph type="title"/>
          </p:nvPr>
        </p:nvSpPr>
        <p:spPr>
          <a:xfrm>
            <a:off x="549421" y="440751"/>
            <a:ext cx="5292112" cy="776038"/>
          </a:xfrm>
        </p:spPr>
        <p:txBody>
          <a:bodyPr/>
          <a:lstStyle/>
          <a:p>
            <a:r>
              <a:rPr lang="de-DE" dirty="0" smtClean="0"/>
              <a:t>Parken auf dem Klinikgelände</a:t>
            </a:r>
            <a:endParaRPr lang="de-DE" dirty="0"/>
          </a:p>
        </p:txBody>
      </p:sp>
      <p:sp>
        <p:nvSpPr>
          <p:cNvPr id="2" name="Fußzeilenplatzhalter 1">
            <a:extLst>
              <a:ext uri="{FF2B5EF4-FFF2-40B4-BE49-F238E27FC236}">
                <a16:creationId xmlns:a16="http://schemas.microsoft.com/office/drawing/2014/main" id="{D1C84BC0-945C-9FD9-ECB2-230FB063557A}"/>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CC4D9E10-A72A-2F5D-FA03-02AE8AEC8968}"/>
              </a:ext>
            </a:extLst>
          </p:cNvPr>
          <p:cNvSpPr>
            <a:spLocks noGrp="1"/>
          </p:cNvSpPr>
          <p:nvPr>
            <p:ph type="sldNum" sz="quarter" idx="12"/>
          </p:nvPr>
        </p:nvSpPr>
        <p:spPr/>
        <p:txBody>
          <a:bodyPr/>
          <a:lstStyle/>
          <a:p>
            <a:fld id="{9D4815F0-3C69-42D1-AEF9-7FA89145FB3A}" type="slidenum">
              <a:rPr lang="de-DE" smtClean="0"/>
              <a:t>32</a:t>
            </a:fld>
            <a:endParaRPr lang="de-DE"/>
          </a:p>
        </p:txBody>
      </p:sp>
      <p:pic>
        <p:nvPicPr>
          <p:cNvPr id="7" name="Grafik 6" descr="Route zwei Stecknadeln mit Weg Silhouette">
            <a:extLst>
              <a:ext uri="{FF2B5EF4-FFF2-40B4-BE49-F238E27FC236}">
                <a16:creationId xmlns:a16="http://schemas.microsoft.com/office/drawing/2014/main" id="{D26F5AC7-00E0-7CF6-AE08-89ADD79C3FAA}"/>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5704767" y="2730099"/>
            <a:ext cx="1490727" cy="1490727"/>
          </a:xfrm>
          <a:prstGeom prst="rect">
            <a:avLst/>
          </a:prstGeom>
        </p:spPr>
      </p:pic>
      <p:pic>
        <p:nvPicPr>
          <p:cNvPr id="10" name="Grafik 9" descr="Auto Silhouette">
            <a:extLst>
              <a:ext uri="{FF2B5EF4-FFF2-40B4-BE49-F238E27FC236}">
                <a16:creationId xmlns:a16="http://schemas.microsoft.com/office/drawing/2014/main" id="{8459E9E2-B316-6279-8923-A0A1CFC072D3}"/>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rot="20752955">
            <a:off x="5061984" y="3660095"/>
            <a:ext cx="781608" cy="781608"/>
          </a:xfrm>
          <a:prstGeom prst="rect">
            <a:avLst/>
          </a:prstGeom>
        </p:spPr>
      </p:pic>
      <p:pic>
        <p:nvPicPr>
          <p:cNvPr id="14" name="Grafik 13" descr="Hospital Silhouette">
            <a:extLst>
              <a:ext uri="{FF2B5EF4-FFF2-40B4-BE49-F238E27FC236}">
                <a16:creationId xmlns:a16="http://schemas.microsoft.com/office/drawing/2014/main" id="{86DB90C2-6CB6-7E81-B11B-28C900EA1EEE}"/>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5754062" y="682294"/>
            <a:ext cx="838889" cy="838889"/>
          </a:xfrm>
          <a:prstGeom prst="rect">
            <a:avLst/>
          </a:prstGeom>
        </p:spPr>
      </p:pic>
    </p:spTree>
    <p:extLst>
      <p:ext uri="{BB962C8B-B14F-4D97-AF65-F5344CB8AC3E}">
        <p14:creationId xmlns:p14="http://schemas.microsoft.com/office/powerpoint/2010/main" val="187234223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Bauch, Haut, Person, Mutterschaft enthält.&#10;&#10;Automatisch generierte Beschreibung">
            <a:extLst>
              <a:ext uri="{FF2B5EF4-FFF2-40B4-BE49-F238E27FC236}">
                <a16:creationId xmlns:a16="http://schemas.microsoft.com/office/drawing/2014/main" id="{977D40BD-5605-B024-3A19-6AEFBC2B04E3}"/>
              </a:ext>
            </a:extLst>
          </p:cNvPr>
          <p:cNvPicPr>
            <a:picLocks noChangeAspect="1"/>
          </p:cNvPicPr>
          <p:nvPr/>
        </p:nvPicPr>
        <p:blipFill>
          <a:blip r:embed="rId3">
            <a:alphaModFix amt="51000"/>
            <a:extLst>
              <a:ext uri="{28A0092B-C50C-407E-A947-70E740481C1C}">
                <a14:useLocalDpi xmlns:a14="http://schemas.microsoft.com/office/drawing/2010/main" val="0"/>
              </a:ext>
            </a:extLst>
          </a:blip>
          <a:srcRect b="11765"/>
          <a:stretch/>
        </p:blipFill>
        <p:spPr>
          <a:xfrm>
            <a:off x="0" y="0"/>
            <a:ext cx="12192000" cy="6858001"/>
          </a:xfrm>
          <a:prstGeom prst="rect">
            <a:avLst/>
          </a:prstGeom>
        </p:spPr>
      </p:pic>
      <p:sp>
        <p:nvSpPr>
          <p:cNvPr id="2" name="Fußzeilenplatzhalter 1">
            <a:extLst>
              <a:ext uri="{FF2B5EF4-FFF2-40B4-BE49-F238E27FC236}">
                <a16:creationId xmlns:a16="http://schemas.microsoft.com/office/drawing/2014/main" id="{CCA03D65-69BA-7778-4718-735CDF3268C2}"/>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p:txBody>
      </p:sp>
      <p:sp>
        <p:nvSpPr>
          <p:cNvPr id="3" name="Foliennummernplatzhalter 2">
            <a:extLst>
              <a:ext uri="{FF2B5EF4-FFF2-40B4-BE49-F238E27FC236}">
                <a16:creationId xmlns:a16="http://schemas.microsoft.com/office/drawing/2014/main" id="{BB697E95-C175-96AC-C574-F898214AB381}"/>
              </a:ext>
            </a:extLst>
          </p:cNvPr>
          <p:cNvSpPr>
            <a:spLocks noGrp="1"/>
          </p:cNvSpPr>
          <p:nvPr>
            <p:ph type="sldNum" sz="quarter" idx="12"/>
          </p:nvPr>
        </p:nvSpPr>
        <p:spPr/>
        <p:txBody>
          <a:bodyPr/>
          <a:lstStyle/>
          <a:p>
            <a:fld id="{9D4815F0-3C69-42D1-AEF9-7FA89145FB3A}" type="slidenum">
              <a:rPr lang="de-DE" smtClean="0"/>
              <a:t>33</a:t>
            </a:fld>
            <a:endParaRPr lang="de-DE"/>
          </a:p>
        </p:txBody>
      </p:sp>
      <p:sp>
        <p:nvSpPr>
          <p:cNvPr id="4" name="Titel 3">
            <a:extLst>
              <a:ext uri="{FF2B5EF4-FFF2-40B4-BE49-F238E27FC236}">
                <a16:creationId xmlns:a16="http://schemas.microsoft.com/office/drawing/2014/main" id="{E410CBE9-56F1-1B6D-92B3-919D75835125}"/>
              </a:ext>
            </a:extLst>
          </p:cNvPr>
          <p:cNvSpPr>
            <a:spLocks noGrp="1"/>
          </p:cNvSpPr>
          <p:nvPr>
            <p:ph type="title"/>
          </p:nvPr>
        </p:nvSpPr>
        <p:spPr>
          <a:xfrm>
            <a:off x="0" y="1658826"/>
            <a:ext cx="12192000" cy="3550024"/>
          </a:xfrm>
          <a:solidFill>
            <a:schemeClr val="bg1">
              <a:alpha val="63611"/>
            </a:schemeClr>
          </a:solidFill>
        </p:spPr>
        <p:txBody>
          <a:bodyPr anchor="ctr"/>
          <a:lstStyle/>
          <a:p>
            <a:pPr algn="ctr"/>
            <a:r>
              <a:rPr lang="de-DE" sz="3600" dirty="0">
                <a:effectLst/>
              </a:rPr>
              <a:t/>
            </a:r>
            <a:br>
              <a:rPr lang="de-DE" sz="3600" dirty="0">
                <a:effectLst/>
              </a:rPr>
            </a:br>
            <a:r>
              <a:rPr lang="de-DE" sz="3600" dirty="0">
                <a:effectLst/>
              </a:rPr>
              <a:t/>
            </a:r>
            <a:br>
              <a:rPr lang="de-DE" sz="3600" dirty="0">
                <a:effectLst/>
              </a:rPr>
            </a:br>
            <a:r>
              <a:rPr lang="de-DE" sz="3600" dirty="0" smtClean="0"/>
              <a:t>„Im </a:t>
            </a:r>
            <a:r>
              <a:rPr lang="de-DE" sz="3600" dirty="0"/>
              <a:t>Menschenleben ist es wie auf der Reise. </a:t>
            </a:r>
            <a:r>
              <a:rPr lang="de-DE" sz="3600" dirty="0" smtClean="0"/>
              <a:t/>
            </a:r>
            <a:br>
              <a:rPr lang="de-DE" sz="3600" dirty="0" smtClean="0"/>
            </a:br>
            <a:r>
              <a:rPr lang="de-DE" sz="3600" dirty="0" smtClean="0"/>
              <a:t>Die </a:t>
            </a:r>
            <a:r>
              <a:rPr lang="de-DE" sz="3600" dirty="0"/>
              <a:t>ersten Schritte bestimmen den ganzen </a:t>
            </a:r>
            <a:r>
              <a:rPr lang="de-DE" sz="3600" dirty="0" smtClean="0"/>
              <a:t>Weg.“ </a:t>
            </a:r>
            <a:r>
              <a:rPr lang="de-DE" sz="9600" dirty="0">
                <a:effectLst/>
              </a:rPr>
              <a:t/>
            </a:r>
            <a:br>
              <a:rPr lang="de-DE" sz="9600" dirty="0">
                <a:effectLst/>
              </a:rPr>
            </a:br>
            <a:r>
              <a:rPr lang="de-DE" sz="2400" dirty="0">
                <a:effectLst/>
              </a:rPr>
              <a:t>⁓ </a:t>
            </a:r>
            <a:br>
              <a:rPr lang="de-DE" sz="2400" dirty="0">
                <a:effectLst/>
              </a:rPr>
            </a:br>
            <a:r>
              <a:rPr lang="de-DE" sz="2400" dirty="0" smtClean="0">
                <a:effectLst/>
              </a:rPr>
              <a:t>Arthur Schopenhauer</a:t>
            </a:r>
            <a:r>
              <a:rPr lang="de-DE" dirty="0">
                <a:effectLst/>
              </a:rPr>
              <a:t/>
            </a:r>
            <a:br>
              <a:rPr lang="de-DE" dirty="0">
                <a:effectLst/>
              </a:rPr>
            </a:br>
            <a:endParaRPr lang="de-DE" dirty="0"/>
          </a:p>
        </p:txBody>
      </p:sp>
    </p:spTree>
    <p:extLst>
      <p:ext uri="{BB962C8B-B14F-4D97-AF65-F5344CB8AC3E}">
        <p14:creationId xmlns:p14="http://schemas.microsoft.com/office/powerpoint/2010/main" val="99800992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endParaRPr lang="de-DE"/>
          </a:p>
        </p:txBody>
      </p:sp>
    </p:spTree>
    <p:extLst>
      <p:ext uri="{BB962C8B-B14F-4D97-AF65-F5344CB8AC3E}">
        <p14:creationId xmlns:p14="http://schemas.microsoft.com/office/powerpoint/2010/main" val="413040521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Geografisch breit aufgestellte Versorgung</a:t>
            </a:r>
            <a:endParaRPr lang="de-DE" dirty="0"/>
          </a:p>
        </p:txBody>
      </p:sp>
      <p:sp>
        <p:nvSpPr>
          <p:cNvPr id="5" name="Foliennummernplatzhalter 4"/>
          <p:cNvSpPr>
            <a:spLocks noGrp="1"/>
          </p:cNvSpPr>
          <p:nvPr>
            <p:ph type="sldNum" sz="quarter" idx="12"/>
          </p:nvPr>
        </p:nvSpPr>
        <p:spPr>
          <a:xfrm>
            <a:off x="252837" y="6388952"/>
            <a:ext cx="507262" cy="273450"/>
          </a:xfrm>
        </p:spPr>
        <p:txBody>
          <a:bodyPr/>
          <a:lstStyle/>
          <a:p>
            <a:fld id="{32B354EE-31EA-4FC2-9496-7B6202183237}" type="slidenum">
              <a:rPr lang="de-DE" noProof="0" smtClean="0"/>
              <a:pPr/>
              <a:t>4</a:t>
            </a:fld>
            <a:endParaRPr lang="de-DE" noProof="0" dirty="0"/>
          </a:p>
        </p:txBody>
      </p:sp>
      <p:pic>
        <p:nvPicPr>
          <p:cNvPr id="8" name="Inhaltsplatzhalter 7"/>
          <p:cNvPicPr>
            <a:picLocks noGrp="1" noChangeAspect="1"/>
          </p:cNvPicPr>
          <p:nvPr>
            <p:ph idx="1"/>
          </p:nvPr>
        </p:nvPicPr>
        <p:blipFill>
          <a:blip r:embed="rId3"/>
          <a:stretch>
            <a:fillRect/>
          </a:stretch>
        </p:blipFill>
        <p:spPr>
          <a:xfrm>
            <a:off x="3303657" y="1029053"/>
            <a:ext cx="5101787" cy="4718844"/>
          </a:xfrm>
          <a:prstGeom prst="rect">
            <a:avLst/>
          </a:prstGeom>
        </p:spPr>
      </p:pic>
      <p:pic>
        <p:nvPicPr>
          <p:cNvPr id="10" name="Grafik 9">
            <a:extLst>
              <a:ext uri="{FF2B5EF4-FFF2-40B4-BE49-F238E27FC236}">
                <a16:creationId xmlns:a16="http://schemas.microsoft.com/office/drawing/2014/main" id="{F4799E4A-DF6C-4FEE-4766-112F32FD8F50}"/>
              </a:ext>
            </a:extLst>
          </p:cNvPr>
          <p:cNvPicPr>
            <a:picLocks noChangeAspect="1"/>
          </p:cNvPicPr>
          <p:nvPr/>
        </p:nvPicPr>
        <p:blipFill>
          <a:blip r:embed="rId4" cstate="hqprint">
            <a:extLst>
              <a:ext uri="{28A0092B-C50C-407E-A947-70E740481C1C}">
                <a14:useLocalDpi xmlns:a14="http://schemas.microsoft.com/office/drawing/2010/main"/>
              </a:ext>
              <a:ext uri="{96DAC541-7B7A-43D3-8B79-37D633B846F1}">
                <asvg:svgBlip xmlns:asvg="http://schemas.microsoft.com/office/drawing/2016/SVG/main" xmlns="" r:embed="rId23"/>
              </a:ext>
            </a:extLst>
          </a:blip>
          <a:stretch>
            <a:fillRect/>
          </a:stretch>
        </p:blipFill>
        <p:spPr>
          <a:xfrm>
            <a:off x="5191652" y="1292252"/>
            <a:ext cx="952500" cy="952500"/>
          </a:xfrm>
          <a:prstGeom prst="rect">
            <a:avLst/>
          </a:prstGeom>
        </p:spPr>
      </p:pic>
      <p:pic>
        <p:nvPicPr>
          <p:cNvPr id="11" name="Grafik 10">
            <a:extLst>
              <a:ext uri="{FF2B5EF4-FFF2-40B4-BE49-F238E27FC236}">
                <a16:creationId xmlns:a16="http://schemas.microsoft.com/office/drawing/2014/main" id="{F4799E4A-DF6C-4FEE-4766-112F32FD8F50}"/>
              </a:ext>
            </a:extLst>
          </p:cNvPr>
          <p:cNvPicPr>
            <a:picLocks noChangeAspect="1"/>
          </p:cNvPicPr>
          <p:nvPr/>
        </p:nvPicPr>
        <p:blipFill>
          <a:blip r:embed="rId4" cstate="hqprint">
            <a:extLst>
              <a:ext uri="{28A0092B-C50C-407E-A947-70E740481C1C}">
                <a14:useLocalDpi xmlns:a14="http://schemas.microsoft.com/office/drawing/2010/main"/>
              </a:ext>
              <a:ext uri="{96DAC541-7B7A-43D3-8B79-37D633B846F1}">
                <asvg:svgBlip xmlns:asvg="http://schemas.microsoft.com/office/drawing/2016/SVG/main" xmlns="" r:embed="rId23"/>
              </a:ext>
            </a:extLst>
          </a:blip>
          <a:stretch>
            <a:fillRect/>
          </a:stretch>
        </p:blipFill>
        <p:spPr>
          <a:xfrm>
            <a:off x="6266997" y="2393236"/>
            <a:ext cx="952500" cy="952500"/>
          </a:xfrm>
          <a:prstGeom prst="rect">
            <a:avLst/>
          </a:prstGeom>
        </p:spPr>
      </p:pic>
      <p:pic>
        <p:nvPicPr>
          <p:cNvPr id="12" name="Grafik 11">
            <a:extLst>
              <a:ext uri="{FF2B5EF4-FFF2-40B4-BE49-F238E27FC236}">
                <a16:creationId xmlns:a16="http://schemas.microsoft.com/office/drawing/2014/main" id="{F4799E4A-DF6C-4FEE-4766-112F32FD8F50}"/>
              </a:ext>
            </a:extLst>
          </p:cNvPr>
          <p:cNvPicPr>
            <a:picLocks noChangeAspect="1"/>
          </p:cNvPicPr>
          <p:nvPr/>
        </p:nvPicPr>
        <p:blipFill>
          <a:blip r:embed="rId4" cstate="hqprint">
            <a:extLst>
              <a:ext uri="{28A0092B-C50C-407E-A947-70E740481C1C}">
                <a14:useLocalDpi xmlns:a14="http://schemas.microsoft.com/office/drawing/2010/main"/>
              </a:ext>
              <a:ext uri="{96DAC541-7B7A-43D3-8B79-37D633B846F1}">
                <asvg:svgBlip xmlns:asvg="http://schemas.microsoft.com/office/drawing/2016/SVG/main" xmlns="" r:embed="rId23"/>
              </a:ext>
            </a:extLst>
          </a:blip>
          <a:stretch>
            <a:fillRect/>
          </a:stretch>
        </p:blipFill>
        <p:spPr>
          <a:xfrm>
            <a:off x="5479360" y="2212349"/>
            <a:ext cx="952500" cy="952500"/>
          </a:xfrm>
          <a:prstGeom prst="rect">
            <a:avLst/>
          </a:prstGeom>
        </p:spPr>
      </p:pic>
      <p:pic>
        <p:nvPicPr>
          <p:cNvPr id="13" name="Grafik 12">
            <a:extLst>
              <a:ext uri="{FF2B5EF4-FFF2-40B4-BE49-F238E27FC236}">
                <a16:creationId xmlns:a16="http://schemas.microsoft.com/office/drawing/2014/main" id="{F4799E4A-DF6C-4FEE-4766-112F32FD8F50}"/>
              </a:ext>
            </a:extLst>
          </p:cNvPr>
          <p:cNvPicPr>
            <a:picLocks noChangeAspect="1"/>
          </p:cNvPicPr>
          <p:nvPr/>
        </p:nvPicPr>
        <p:blipFill>
          <a:blip r:embed="rId4" cstate="hqprint">
            <a:extLst>
              <a:ext uri="{28A0092B-C50C-407E-A947-70E740481C1C}">
                <a14:useLocalDpi xmlns:a14="http://schemas.microsoft.com/office/drawing/2010/main"/>
              </a:ext>
              <a:ext uri="{96DAC541-7B7A-43D3-8B79-37D633B846F1}">
                <asvg:svgBlip xmlns:asvg="http://schemas.microsoft.com/office/drawing/2016/SVG/main" xmlns="" r:embed="rId23"/>
              </a:ext>
            </a:extLst>
          </a:blip>
          <a:stretch>
            <a:fillRect/>
          </a:stretch>
        </p:blipFill>
        <p:spPr>
          <a:xfrm>
            <a:off x="4016605" y="2706581"/>
            <a:ext cx="952500" cy="952500"/>
          </a:xfrm>
          <a:prstGeom prst="rect">
            <a:avLst/>
          </a:prstGeom>
        </p:spPr>
      </p:pic>
      <p:cxnSp>
        <p:nvCxnSpPr>
          <p:cNvPr id="25" name="Gewinkelter Verbinder 24"/>
          <p:cNvCxnSpPr/>
          <p:nvPr/>
        </p:nvCxnSpPr>
        <p:spPr>
          <a:xfrm rot="5400000" flipH="1" flipV="1">
            <a:off x="3757699" y="422077"/>
            <a:ext cx="250005" cy="3712899"/>
          </a:xfrm>
          <a:prstGeom prst="bentConnector4">
            <a:avLst>
              <a:gd name="adj1" fmla="val -91438"/>
              <a:gd name="adj2" fmla="val 69585"/>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Gewinkelter Verbinder 27"/>
          <p:cNvCxnSpPr>
            <a:stCxn id="34" idx="3"/>
          </p:cNvCxnSpPr>
          <p:nvPr/>
        </p:nvCxnSpPr>
        <p:spPr>
          <a:xfrm flipV="1">
            <a:off x="3162750" y="3572126"/>
            <a:ext cx="1405628" cy="369397"/>
          </a:xfrm>
          <a:prstGeom prst="bentConnector3">
            <a:avLst>
              <a:gd name="adj1" fmla="val 50000"/>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Gewinkelter Verbinder 30"/>
          <p:cNvCxnSpPr>
            <a:endCxn id="36" idx="1"/>
          </p:cNvCxnSpPr>
          <p:nvPr/>
        </p:nvCxnSpPr>
        <p:spPr>
          <a:xfrm flipV="1">
            <a:off x="6021163" y="2099705"/>
            <a:ext cx="2201421" cy="951129"/>
          </a:xfrm>
          <a:prstGeom prst="bentConnector3">
            <a:avLst>
              <a:gd name="adj1" fmla="val 18009"/>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Gewinkelter Verbinder 34"/>
          <p:cNvCxnSpPr>
            <a:endCxn id="37" idx="1"/>
          </p:cNvCxnSpPr>
          <p:nvPr/>
        </p:nvCxnSpPr>
        <p:spPr>
          <a:xfrm>
            <a:off x="6858996" y="3211820"/>
            <a:ext cx="1389063" cy="533449"/>
          </a:xfrm>
          <a:prstGeom prst="bentConnector3">
            <a:avLst>
              <a:gd name="adj1" fmla="val 50000"/>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60099" y="1747373"/>
            <a:ext cx="2402651" cy="669689"/>
          </a:xfrm>
          <a:prstGeom prst="rect">
            <a:avLst/>
          </a:prstGeom>
          <a:solidFill>
            <a:schemeClr val="bg2">
              <a:lumMod val="40000"/>
              <a:lumOff val="60000"/>
            </a:schemeClr>
          </a:solidFill>
          <a:ln>
            <a:solidFill>
              <a:schemeClr val="tx1"/>
            </a:solidFill>
          </a:ln>
        </p:spPr>
        <p:txBody>
          <a:bodyPr wrap="square" lIns="36000" tIns="0" rIns="0" bIns="0" rtlCol="0" anchor="ctr">
            <a:noAutofit/>
          </a:bodyPr>
          <a:lstStyle/>
          <a:p>
            <a:pPr algn="ctr">
              <a:lnSpc>
                <a:spcPct val="90000"/>
              </a:lnSpc>
              <a:spcAft>
                <a:spcPts val="900"/>
              </a:spcAft>
            </a:pPr>
            <a:r>
              <a:rPr lang="de-DE" sz="2400" b="1" dirty="0" smtClean="0"/>
              <a:t>Asklepios Klinik Nord-</a:t>
            </a:r>
            <a:r>
              <a:rPr lang="de-DE" sz="2400" b="1" dirty="0" err="1" smtClean="0"/>
              <a:t>Heidberg</a:t>
            </a:r>
            <a:endParaRPr lang="de-DE" sz="2400" b="1" dirty="0" smtClean="0"/>
          </a:p>
        </p:txBody>
      </p:sp>
      <p:sp>
        <p:nvSpPr>
          <p:cNvPr id="34" name="Textfeld 33"/>
          <p:cNvSpPr txBox="1"/>
          <p:nvPr/>
        </p:nvSpPr>
        <p:spPr>
          <a:xfrm>
            <a:off x="760099" y="3577721"/>
            <a:ext cx="2402651" cy="727604"/>
          </a:xfrm>
          <a:prstGeom prst="rect">
            <a:avLst/>
          </a:prstGeom>
          <a:solidFill>
            <a:schemeClr val="bg1"/>
          </a:solidFill>
          <a:ln>
            <a:solidFill>
              <a:schemeClr val="tx1"/>
            </a:solidFill>
          </a:ln>
        </p:spPr>
        <p:txBody>
          <a:bodyPr wrap="square" lIns="36000" tIns="0" rIns="0" bIns="0" rtlCol="0" anchor="ctr">
            <a:noAutofit/>
          </a:bodyPr>
          <a:lstStyle/>
          <a:p>
            <a:pPr algn="ctr">
              <a:lnSpc>
                <a:spcPct val="90000"/>
              </a:lnSpc>
              <a:spcAft>
                <a:spcPts val="900"/>
              </a:spcAft>
            </a:pPr>
            <a:r>
              <a:rPr lang="de-DE" sz="2400" b="1" dirty="0" smtClean="0"/>
              <a:t>Asklepios Klinik Altona</a:t>
            </a:r>
          </a:p>
        </p:txBody>
      </p:sp>
      <p:sp>
        <p:nvSpPr>
          <p:cNvPr id="36" name="Textfeld 35"/>
          <p:cNvSpPr txBox="1"/>
          <p:nvPr/>
        </p:nvSpPr>
        <p:spPr>
          <a:xfrm>
            <a:off x="8222584" y="1747374"/>
            <a:ext cx="2745032" cy="704662"/>
          </a:xfrm>
          <a:prstGeom prst="rect">
            <a:avLst/>
          </a:prstGeom>
          <a:solidFill>
            <a:schemeClr val="bg1"/>
          </a:solidFill>
          <a:ln>
            <a:solidFill>
              <a:schemeClr val="tx1"/>
            </a:solidFill>
          </a:ln>
        </p:spPr>
        <p:txBody>
          <a:bodyPr wrap="square" lIns="36000" tIns="0" rIns="0" bIns="0" rtlCol="0" anchor="ctr">
            <a:noAutofit/>
          </a:bodyPr>
          <a:lstStyle/>
          <a:p>
            <a:pPr algn="ctr">
              <a:lnSpc>
                <a:spcPct val="90000"/>
              </a:lnSpc>
              <a:spcAft>
                <a:spcPts val="900"/>
              </a:spcAft>
            </a:pPr>
            <a:r>
              <a:rPr lang="de-DE" sz="2400" b="1" dirty="0" smtClean="0"/>
              <a:t>Asklepios Klinik Barmbek</a:t>
            </a:r>
          </a:p>
        </p:txBody>
      </p:sp>
      <p:sp>
        <p:nvSpPr>
          <p:cNvPr id="37" name="Textfeld 36"/>
          <p:cNvSpPr txBox="1"/>
          <p:nvPr/>
        </p:nvSpPr>
        <p:spPr>
          <a:xfrm>
            <a:off x="8248059" y="3372889"/>
            <a:ext cx="2715440" cy="744759"/>
          </a:xfrm>
          <a:prstGeom prst="rect">
            <a:avLst/>
          </a:prstGeom>
          <a:solidFill>
            <a:schemeClr val="bg1"/>
          </a:solidFill>
          <a:ln>
            <a:solidFill>
              <a:schemeClr val="tx1"/>
            </a:solidFill>
          </a:ln>
        </p:spPr>
        <p:txBody>
          <a:bodyPr wrap="square" lIns="36000" tIns="0" rIns="0" bIns="0" rtlCol="0" anchor="ctr">
            <a:noAutofit/>
          </a:bodyPr>
          <a:lstStyle/>
          <a:p>
            <a:pPr algn="ctr">
              <a:lnSpc>
                <a:spcPct val="90000"/>
              </a:lnSpc>
              <a:spcAft>
                <a:spcPts val="900"/>
              </a:spcAft>
            </a:pPr>
            <a:r>
              <a:rPr lang="de-DE" sz="2400" b="1" dirty="0" smtClean="0"/>
              <a:t>Asklepios Klinik Wandsbek</a:t>
            </a:r>
          </a:p>
        </p:txBody>
      </p:sp>
      <p:sp>
        <p:nvSpPr>
          <p:cNvPr id="26" name="Rechteck 25"/>
          <p:cNvSpPr/>
          <p:nvPr/>
        </p:nvSpPr>
        <p:spPr>
          <a:xfrm>
            <a:off x="927982" y="5985413"/>
            <a:ext cx="10186361" cy="4426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smtClean="0">
                <a:latin typeface="Inter" panose="02000503000000020004" pitchFamily="2" charset="0"/>
              </a:rPr>
              <a:t>3 x </a:t>
            </a:r>
            <a:r>
              <a:rPr lang="de-DE" sz="1400" dirty="0" err="1" smtClean="0">
                <a:latin typeface="Inter" panose="02000503000000020004" pitchFamily="2" charset="0"/>
              </a:rPr>
              <a:t>Perinatalzentrum</a:t>
            </a:r>
            <a:r>
              <a:rPr lang="de-DE" sz="1400" dirty="0" smtClean="0">
                <a:latin typeface="Inter" panose="02000503000000020004" pitchFamily="2" charset="0"/>
              </a:rPr>
              <a:t> </a:t>
            </a:r>
            <a:r>
              <a:rPr lang="de-DE" sz="1400" dirty="0">
                <a:latin typeface="Inter" panose="02000503000000020004" pitchFamily="2" charset="0"/>
              </a:rPr>
              <a:t>Level </a:t>
            </a:r>
            <a:r>
              <a:rPr lang="de-DE" sz="1400" dirty="0" smtClean="0">
                <a:latin typeface="Inter" panose="02000503000000020004" pitchFamily="2" charset="0"/>
              </a:rPr>
              <a:t>I, 1x Perinataler Schwerpunkt Level III</a:t>
            </a:r>
            <a:endParaRPr lang="de-DE" sz="1400" dirty="0">
              <a:latin typeface="Inter" panose="02000503000000020004" pitchFamily="2" charset="0"/>
            </a:endParaRPr>
          </a:p>
        </p:txBody>
      </p:sp>
    </p:spTree>
    <p:extLst>
      <p:ext uri="{BB962C8B-B14F-4D97-AF65-F5344CB8AC3E}">
        <p14:creationId xmlns:p14="http://schemas.microsoft.com/office/powerpoint/2010/main" val="113765085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5D15-96E5-4B68-9D20-FDA00F8306C3}"/>
              </a:ext>
            </a:extLst>
          </p:cNvPr>
          <p:cNvSpPr>
            <a:spLocks noGrp="1"/>
          </p:cNvSpPr>
          <p:nvPr>
            <p:ph type="title"/>
          </p:nvPr>
        </p:nvSpPr>
        <p:spPr>
          <a:xfrm>
            <a:off x="1842751" y="322071"/>
            <a:ext cx="11730322" cy="737424"/>
          </a:xfrm>
        </p:spPr>
        <p:txBody>
          <a:bodyPr/>
          <a:lstStyle/>
          <a:p>
            <a:pPr algn="ctr"/>
            <a:r>
              <a:rPr lang="de-DE" sz="4500" dirty="0" smtClean="0"/>
              <a:t>Sicher ins Leben</a:t>
            </a:r>
            <a:endParaRPr lang="de-DE" sz="4500" dirty="0"/>
          </a:p>
        </p:txBody>
      </p:sp>
      <p:sp>
        <p:nvSpPr>
          <p:cNvPr id="7" name="Inhaltsplatzhalter 6"/>
          <p:cNvSpPr>
            <a:spLocks noGrp="1"/>
          </p:cNvSpPr>
          <p:nvPr>
            <p:ph idx="4294967295"/>
          </p:nvPr>
        </p:nvSpPr>
        <p:spPr>
          <a:xfrm>
            <a:off x="558833" y="1622133"/>
            <a:ext cx="11449050" cy="862954"/>
          </a:xfrm>
        </p:spPr>
        <p:txBody>
          <a:bodyPr/>
          <a:lstStyle/>
          <a:p>
            <a:pPr algn="ctr"/>
            <a:r>
              <a:rPr lang="de-DE" dirty="0">
                <a:solidFill>
                  <a:schemeClr val="bg1"/>
                </a:solidFill>
              </a:rPr>
              <a:t>Piloten trainieren Notsituationen im Flugsimulator – eine gute Teamleistung ist dabei entscheidend.</a:t>
            </a:r>
          </a:p>
          <a:p>
            <a:pPr algn="ctr"/>
            <a:r>
              <a:rPr lang="de-DE" dirty="0">
                <a:solidFill>
                  <a:schemeClr val="bg1"/>
                </a:solidFill>
              </a:rPr>
              <a:t>Simulationstrainings geburtshilflicher Notfälle sind auch für uns eine Selbstverständlichkeit!</a:t>
            </a:r>
          </a:p>
          <a:p>
            <a:pPr marL="0" indent="0" algn="ctr">
              <a:buNone/>
            </a:pPr>
            <a:endParaRPr lang="de-DE" b="1" dirty="0">
              <a:solidFill>
                <a:schemeClr val="bg1"/>
              </a:solidFill>
            </a:endParaRPr>
          </a:p>
        </p:txBody>
      </p:sp>
      <p:pic>
        <p:nvPicPr>
          <p:cNvPr id="5" name="Grafik 4"/>
          <p:cNvPicPr>
            <a:picLocks noChangeAspect="1"/>
          </p:cNvPicPr>
          <p:nvPr/>
        </p:nvPicPr>
        <p:blipFill>
          <a:blip r:embed="rId3"/>
          <a:stretch>
            <a:fillRect/>
          </a:stretch>
        </p:blipFill>
        <p:spPr>
          <a:xfrm>
            <a:off x="1178560" y="2485087"/>
            <a:ext cx="4805680" cy="2952067"/>
          </a:xfrm>
          <a:prstGeom prst="rect">
            <a:avLst/>
          </a:prstGeom>
          <a:ln w="38100">
            <a:solidFill>
              <a:schemeClr val="bg1"/>
            </a:solidFill>
          </a:ln>
        </p:spPr>
      </p:pic>
      <p:sp>
        <p:nvSpPr>
          <p:cNvPr id="9" name="Inhaltsplatzhalter 6"/>
          <p:cNvSpPr txBox="1">
            <a:spLocks/>
          </p:cNvSpPr>
          <p:nvPr/>
        </p:nvSpPr>
        <p:spPr>
          <a:xfrm>
            <a:off x="410881" y="5660988"/>
            <a:ext cx="11449050" cy="448007"/>
          </a:xfrm>
          <a:prstGeom prst="rect">
            <a:avLst/>
          </a:prstGeom>
        </p:spPr>
        <p:txBody>
          <a:bodyPr vert="horz" lIns="0" tIns="0" rIns="0" bIns="0" rtlCol="0" anchor="t" anchorCtr="0">
            <a:noAutofit/>
          </a:bodyPr>
          <a:lstStyle>
            <a:lvl1pPr marL="0" indent="0" algn="l" defTabSz="913923" rtl="0" eaLnBrk="1" latinLnBrk="0" hangingPunct="1">
              <a:lnSpc>
                <a:spcPct val="90000"/>
              </a:lnSpc>
              <a:spcBef>
                <a:spcPts val="0"/>
              </a:spcBef>
              <a:spcAft>
                <a:spcPts val="900"/>
              </a:spcAft>
              <a:buFont typeface="Arial" panose="020B0604020202020204" pitchFamily="34" charset="0"/>
              <a:buNone/>
              <a:defRPr sz="1800" b="0" i="0" kern="1200">
                <a:solidFill>
                  <a:schemeClr val="tx2">
                    <a:lumMod val="50000"/>
                  </a:schemeClr>
                </a:solidFill>
                <a:latin typeface="Inter" panose="02000503000000020004" pitchFamily="2" charset="0"/>
                <a:ea typeface="+mn-ea"/>
                <a:cs typeface="+mn-cs"/>
              </a:defRPr>
            </a:lvl1pPr>
            <a:lvl2pPr marL="0" indent="0" algn="l" defTabSz="913923" rtl="0" eaLnBrk="1" latinLnBrk="0" hangingPunct="1">
              <a:lnSpc>
                <a:spcPct val="90000"/>
              </a:lnSpc>
              <a:spcBef>
                <a:spcPts val="0"/>
              </a:spcBef>
              <a:spcAft>
                <a:spcPts val="900"/>
              </a:spcAft>
              <a:buFont typeface="Arial" panose="020B0604020202020204" pitchFamily="34" charset="0"/>
              <a:buNone/>
              <a:defRPr sz="1800" b="1" i="0" kern="1200">
                <a:solidFill>
                  <a:schemeClr val="tx2"/>
                </a:solidFill>
                <a:latin typeface="Inter SemiBold" panose="02000503000000020004" pitchFamily="2" charset="0"/>
                <a:ea typeface="Inter SemiBold" panose="02000503000000020004" pitchFamily="2" charset="0"/>
                <a:cs typeface="+mn-cs"/>
              </a:defRPr>
            </a:lvl2pPr>
            <a:lvl3pPr marL="0" indent="0" algn="l" defTabSz="913923" rtl="0" eaLnBrk="1" latinLnBrk="0" hangingPunct="1">
              <a:lnSpc>
                <a:spcPct val="90000"/>
              </a:lnSpc>
              <a:spcBef>
                <a:spcPts val="0"/>
              </a:spcBef>
              <a:spcAft>
                <a:spcPts val="900"/>
              </a:spcAft>
              <a:buFont typeface="Arial" panose="020B0604020202020204" pitchFamily="34" charset="0"/>
              <a:buNone/>
              <a:defRPr sz="1800" b="0" i="0" kern="1200">
                <a:solidFill>
                  <a:schemeClr val="accent3"/>
                </a:solidFill>
                <a:latin typeface="Inter" panose="02000503000000020004" pitchFamily="2" charset="0"/>
                <a:ea typeface="+mn-ea"/>
                <a:cs typeface="+mn-cs"/>
              </a:defRPr>
            </a:lvl3pPr>
            <a:lvl4pPr marL="254604"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solidFill>
                <a:latin typeface="Inter" panose="02000503000000020004" pitchFamily="2" charset="0"/>
                <a:ea typeface="+mn-ea"/>
                <a:cs typeface="+mn-cs"/>
              </a:defRPr>
            </a:lvl4pPr>
            <a:lvl5pPr marL="509208"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5pPr>
            <a:lvl6pPr marL="763813"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6pPr>
            <a:lvl7pPr marL="1018417"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7pPr>
            <a:lvl8pPr marL="1273019"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8pPr>
            <a:lvl9pPr marL="1527625" indent="-254604" algn="l" defTabSz="913923" rtl="0" eaLnBrk="1" latinLnBrk="0" hangingPunct="1">
              <a:lnSpc>
                <a:spcPct val="90000"/>
              </a:lnSpc>
              <a:spcBef>
                <a:spcPts val="0"/>
              </a:spcBef>
              <a:spcAft>
                <a:spcPts val="600"/>
              </a:spcAft>
              <a:buClr>
                <a:schemeClr val="accent3"/>
              </a:buClr>
              <a:buFont typeface="Arial" panose="020B0604020202020204" pitchFamily="34" charset="0"/>
              <a:buChar char="•"/>
              <a:defRPr sz="1600" b="0" i="0" kern="1200">
                <a:solidFill>
                  <a:schemeClr val="tx2">
                    <a:lumMod val="50000"/>
                  </a:schemeClr>
                </a:solidFill>
                <a:latin typeface="Inter" panose="02000503000000020004" pitchFamily="2" charset="0"/>
                <a:ea typeface="+mn-ea"/>
                <a:cs typeface="+mn-cs"/>
              </a:defRPr>
            </a:lvl9pPr>
          </a:lstStyle>
          <a:p>
            <a:pPr algn="ctr"/>
            <a:r>
              <a:rPr lang="de-DE" sz="1950" b="1" dirty="0">
                <a:solidFill>
                  <a:schemeClr val="bg1"/>
                </a:solidFill>
              </a:rPr>
              <a:t>UNSER FOKUS: RUND UM DIE UHR MAXIMALE SICHERHEIT – FÜR SIE UND IHR KIND!</a:t>
            </a:r>
            <a:endParaRPr lang="de-DE" sz="1950" dirty="0">
              <a:solidFill>
                <a:schemeClr val="bg1"/>
              </a:solidFill>
            </a:endParaRPr>
          </a:p>
          <a:p>
            <a:pPr algn="ctr"/>
            <a:endParaRPr lang="de-DE" sz="1950" dirty="0">
              <a:solidFill>
                <a:schemeClr val="bg1"/>
              </a:solidFill>
            </a:endParaRPr>
          </a:p>
        </p:txBody>
      </p:sp>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252" y="-209521"/>
            <a:ext cx="3975178" cy="1800608"/>
          </a:xfrm>
          <a:prstGeom prst="rect">
            <a:avLst/>
          </a:prstGeom>
        </p:spPr>
      </p:pic>
      <p:sp>
        <p:nvSpPr>
          <p:cNvPr id="3" name="Fußzeilenplatzhalter 2">
            <a:extLst>
              <a:ext uri="{FF2B5EF4-FFF2-40B4-BE49-F238E27FC236}">
                <a16:creationId xmlns:a16="http://schemas.microsoft.com/office/drawing/2014/main" id="{E38E8FB4-9A40-F1AF-2F03-FA83665D3DF6}"/>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4" name="Foliennummernplatzhalter 3">
            <a:extLst>
              <a:ext uri="{FF2B5EF4-FFF2-40B4-BE49-F238E27FC236}">
                <a16:creationId xmlns:a16="http://schemas.microsoft.com/office/drawing/2014/main" id="{7D509F18-C3E3-9761-84DC-FDC2380E4924}"/>
              </a:ext>
            </a:extLst>
          </p:cNvPr>
          <p:cNvSpPr>
            <a:spLocks noGrp="1"/>
          </p:cNvSpPr>
          <p:nvPr>
            <p:ph type="sldNum" sz="quarter" idx="12"/>
          </p:nvPr>
        </p:nvSpPr>
        <p:spPr/>
        <p:txBody>
          <a:bodyPr/>
          <a:lstStyle/>
          <a:p>
            <a:fld id="{9D4815F0-3C69-42D1-AEF9-7FA89145FB3A}" type="slidenum">
              <a:rPr lang="de-DE" smtClean="0"/>
              <a:t>5</a:t>
            </a:fld>
            <a:endParaRPr lang="de-DE"/>
          </a:p>
        </p:txBody>
      </p:sp>
      <p:pic>
        <p:nvPicPr>
          <p:cNvPr id="11" name="Grafik 10"/>
          <p:cNvPicPr>
            <a:picLocks noChangeAspect="1"/>
          </p:cNvPicPr>
          <p:nvPr/>
        </p:nvPicPr>
        <p:blipFill rotWithShape="1">
          <a:blip r:embed="rId5"/>
          <a:srcRect t="3658" b="2168"/>
          <a:stretch/>
        </p:blipFill>
        <p:spPr>
          <a:xfrm>
            <a:off x="8879511" y="2485087"/>
            <a:ext cx="2334114" cy="2952066"/>
          </a:xfrm>
          <a:prstGeom prst="rect">
            <a:avLst/>
          </a:prstGeom>
          <a:ln w="38100">
            <a:solidFill>
              <a:schemeClr val="bg1"/>
            </a:solidFill>
          </a:ln>
        </p:spPr>
      </p:pic>
      <p:pic>
        <p:nvPicPr>
          <p:cNvPr id="13" name="Grafik 12">
            <a:extLst>
              <a:ext uri="{FF2B5EF4-FFF2-40B4-BE49-F238E27FC236}">
                <a16:creationId xmlns:a16="http://schemas.microsoft.com/office/drawing/2014/main" id="{5301C09A-74C2-728F-5359-6D3B5E5EADA0}"/>
              </a:ext>
            </a:extLst>
          </p:cNvPr>
          <p:cNvPicPr>
            <a:picLocks noChangeAspect="1"/>
          </p:cNvPicPr>
          <p:nvPr/>
        </p:nvPicPr>
        <p:blipFill>
          <a:blip r:embed="rId6">
            <a:extLst>
              <a:ext uri="{28A0092B-C50C-407E-A947-70E740481C1C}">
                <a14:useLocalDpi xmlns:a14="http://schemas.microsoft.com/office/drawing/2010/main" val="0"/>
              </a:ext>
            </a:extLst>
          </a:blip>
          <a:srcRect l="1" r="7625"/>
          <a:stretch>
            <a:fillRect/>
          </a:stretch>
        </p:blipFill>
        <p:spPr>
          <a:xfrm>
            <a:off x="6626263" y="2479637"/>
            <a:ext cx="2060125" cy="2968228"/>
          </a:xfrm>
          <a:prstGeom prst="rect">
            <a:avLst/>
          </a:prstGeom>
          <a:ln w="38100">
            <a:solidFill>
              <a:schemeClr val="bg1"/>
            </a:solidFill>
          </a:ln>
        </p:spPr>
      </p:pic>
    </p:spTree>
    <p:extLst>
      <p:ext uri="{BB962C8B-B14F-4D97-AF65-F5344CB8AC3E}">
        <p14:creationId xmlns:p14="http://schemas.microsoft.com/office/powerpoint/2010/main" val="88669245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7108C77-73B9-F331-1FC9-149D18641CAF}"/>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E83E80A4-81AB-2223-32FA-46920C7001C6}"/>
              </a:ext>
            </a:extLst>
          </p:cNvPr>
          <p:cNvSpPr>
            <a:spLocks noGrp="1"/>
          </p:cNvSpPr>
          <p:nvPr>
            <p:ph type="sldNum" sz="quarter" idx="12"/>
          </p:nvPr>
        </p:nvSpPr>
        <p:spPr/>
        <p:txBody>
          <a:bodyPr/>
          <a:lstStyle/>
          <a:p>
            <a:fld id="{9D4815F0-3C69-42D1-AEF9-7FA89145FB3A}" type="slidenum">
              <a:rPr lang="de-DE" smtClean="0"/>
              <a:t>6</a:t>
            </a:fld>
            <a:endParaRPr lang="de-DE"/>
          </a:p>
        </p:txBody>
      </p:sp>
      <p:sp>
        <p:nvSpPr>
          <p:cNvPr id="4" name="Titel 3">
            <a:extLst>
              <a:ext uri="{FF2B5EF4-FFF2-40B4-BE49-F238E27FC236}">
                <a16:creationId xmlns:a16="http://schemas.microsoft.com/office/drawing/2014/main" id="{3D593490-EDC6-63AE-8C8C-20F9F94C22F3}"/>
              </a:ext>
            </a:extLst>
          </p:cNvPr>
          <p:cNvSpPr>
            <a:spLocks noGrp="1"/>
          </p:cNvSpPr>
          <p:nvPr>
            <p:ph type="title"/>
          </p:nvPr>
        </p:nvSpPr>
        <p:spPr/>
        <p:txBody>
          <a:bodyPr/>
          <a:lstStyle/>
          <a:p>
            <a:r>
              <a:rPr lang="de-DE" dirty="0" smtClean="0"/>
              <a:t>Asklepios Klinik</a:t>
            </a:r>
            <a:br>
              <a:rPr lang="de-DE" dirty="0" smtClean="0"/>
            </a:br>
            <a:r>
              <a:rPr lang="de-DE" dirty="0" smtClean="0"/>
              <a:t>Nord-</a:t>
            </a:r>
            <a:r>
              <a:rPr lang="de-DE" dirty="0" err="1" smtClean="0"/>
              <a:t>Heidberg</a:t>
            </a:r>
            <a:endParaRPr lang="de-DE" dirty="0"/>
          </a:p>
        </p:txBody>
      </p:sp>
    </p:spTree>
    <p:extLst>
      <p:ext uri="{BB962C8B-B14F-4D97-AF65-F5344CB8AC3E}">
        <p14:creationId xmlns:p14="http://schemas.microsoft.com/office/powerpoint/2010/main" val="79699424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36F82C-9B3B-3872-8CE4-18A122F5E543}"/>
              </a:ext>
            </a:extLst>
          </p:cNvPr>
          <p:cNvSpPr>
            <a:spLocks noGrp="1"/>
          </p:cNvSpPr>
          <p:nvPr>
            <p:ph type="title"/>
          </p:nvPr>
        </p:nvSpPr>
        <p:spPr/>
        <p:txBody>
          <a:bodyPr/>
          <a:lstStyle/>
          <a:p>
            <a:r>
              <a:rPr lang="de-DE" dirty="0" smtClean="0">
                <a:cs typeface="Arial" panose="020B0604020202020204" pitchFamily="34" charset="0"/>
              </a:rPr>
              <a:t>Unsere Chefärztinnen…</a:t>
            </a:r>
            <a:endParaRPr lang="de-DE" dirty="0">
              <a:cs typeface="Arial" panose="020B0604020202020204" pitchFamily="34" charset="0"/>
            </a:endParaRPr>
          </a:p>
        </p:txBody>
      </p:sp>
      <p:pic>
        <p:nvPicPr>
          <p:cNvPr id="6" name="Grafik 5" descr="Ein Bild, das Menschliches Gesicht, Kleidung, Person, Lächeln enthält.&#10;&#10;Automatisch generierte Beschreibung">
            <a:extLst>
              <a:ext uri="{FF2B5EF4-FFF2-40B4-BE49-F238E27FC236}">
                <a16:creationId xmlns:a16="http://schemas.microsoft.com/office/drawing/2014/main" id="{425D3598-E601-B656-4AF7-1B57F37291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3672" y="1556324"/>
            <a:ext cx="3054112" cy="1724555"/>
          </a:xfrm>
          <a:prstGeom prst="rect">
            <a:avLst/>
          </a:prstGeom>
        </p:spPr>
      </p:pic>
      <p:sp>
        <p:nvSpPr>
          <p:cNvPr id="11" name="Textfeld 10">
            <a:extLst>
              <a:ext uri="{FF2B5EF4-FFF2-40B4-BE49-F238E27FC236}">
                <a16:creationId xmlns:a16="http://schemas.microsoft.com/office/drawing/2014/main" id="{F0FE20CD-C3C0-0E7B-D0EA-CBCF279B5755}"/>
              </a:ext>
            </a:extLst>
          </p:cNvPr>
          <p:cNvSpPr txBox="1"/>
          <p:nvPr/>
        </p:nvSpPr>
        <p:spPr>
          <a:xfrm>
            <a:off x="664512" y="3396571"/>
            <a:ext cx="4428564" cy="1306285"/>
          </a:xfrm>
          <a:prstGeom prst="rect">
            <a:avLst/>
          </a:prstGeom>
          <a:noFill/>
        </p:spPr>
        <p:txBody>
          <a:bodyPr wrap="square" lIns="0" tIns="0" rIns="0" bIns="0" rtlCol="0">
            <a:noAutofit/>
          </a:bodyPr>
          <a:lstStyle/>
          <a:p>
            <a:pPr algn="l">
              <a:spcAft>
                <a:spcPts val="900"/>
              </a:spcAft>
            </a:pPr>
            <a:r>
              <a:rPr lang="de-DE" sz="2000" b="1" dirty="0" smtClean="0">
                <a:latin typeface="Inter SemiBold" panose="02000503000000020004" pitchFamily="2" charset="0"/>
                <a:ea typeface="Inter SemiBold" panose="02000503000000020004" pitchFamily="2" charset="0"/>
              </a:rPr>
              <a:t>Prof. Dr. Holger Maul</a:t>
            </a:r>
          </a:p>
          <a:p>
            <a:pPr algn="l">
              <a:spcAft>
                <a:spcPts val="900"/>
              </a:spcAft>
            </a:pPr>
            <a:endParaRPr lang="de-DE" sz="2000" b="1" dirty="0">
              <a:latin typeface="Inter SemiBold" panose="02000503000000020004" pitchFamily="2" charset="0"/>
              <a:ea typeface="Inter SemiBold" panose="02000503000000020004" pitchFamily="2" charset="0"/>
            </a:endParaRPr>
          </a:p>
          <a:p>
            <a:pPr algn="l">
              <a:spcAft>
                <a:spcPts val="900"/>
              </a:spcAft>
            </a:pPr>
            <a:r>
              <a:rPr lang="de-DE" sz="1800" dirty="0" smtClean="0">
                <a:latin typeface="Inter" panose="02000503000000020004" pitchFamily="2" charset="0"/>
                <a:ea typeface="Inter" panose="02000503000000020004" pitchFamily="2" charset="0"/>
              </a:rPr>
              <a:t>Chefarzt Geburtshilfe</a:t>
            </a:r>
            <a:endParaRPr lang="de-DE" sz="1800" dirty="0">
              <a:latin typeface="Inter" panose="02000503000000020004" pitchFamily="2" charset="0"/>
              <a:ea typeface="Inter" panose="02000503000000020004" pitchFamily="2" charset="0"/>
            </a:endParaRPr>
          </a:p>
        </p:txBody>
      </p:sp>
      <p:sp>
        <p:nvSpPr>
          <p:cNvPr id="12" name="Textfeld 11">
            <a:extLst>
              <a:ext uri="{FF2B5EF4-FFF2-40B4-BE49-F238E27FC236}">
                <a16:creationId xmlns:a16="http://schemas.microsoft.com/office/drawing/2014/main" id="{4C0E4936-BD13-F80C-11BD-5E803941C791}"/>
              </a:ext>
            </a:extLst>
          </p:cNvPr>
          <p:cNvSpPr txBox="1"/>
          <p:nvPr/>
        </p:nvSpPr>
        <p:spPr>
          <a:xfrm>
            <a:off x="8093674" y="3396571"/>
            <a:ext cx="3190795" cy="1306285"/>
          </a:xfrm>
          <a:prstGeom prst="rect">
            <a:avLst/>
          </a:prstGeom>
          <a:noFill/>
        </p:spPr>
        <p:txBody>
          <a:bodyPr wrap="square" lIns="0" tIns="0" rIns="0" bIns="0" rtlCol="0">
            <a:noAutofit/>
          </a:bodyPr>
          <a:lstStyle/>
          <a:p>
            <a:pPr algn="l">
              <a:lnSpc>
                <a:spcPct val="90000"/>
              </a:lnSpc>
              <a:spcAft>
                <a:spcPts val="900"/>
              </a:spcAft>
            </a:pPr>
            <a:r>
              <a:rPr lang="de-DE" sz="2000" b="1" dirty="0">
                <a:latin typeface="Inter SemiBold" panose="02000503000000020004" pitchFamily="2" charset="0"/>
                <a:ea typeface="Inter SemiBold" panose="02000503000000020004" pitchFamily="2" charset="0"/>
              </a:rPr>
              <a:t>Dr. Susanne </a:t>
            </a:r>
            <a:r>
              <a:rPr lang="de-DE" sz="2000" b="1" dirty="0" smtClean="0">
                <a:latin typeface="Inter SemiBold" panose="02000503000000020004" pitchFamily="2" charset="0"/>
                <a:ea typeface="Inter SemiBold" panose="02000503000000020004" pitchFamily="2" charset="0"/>
              </a:rPr>
              <a:t>Schmidtke</a:t>
            </a:r>
          </a:p>
          <a:p>
            <a:pPr>
              <a:lnSpc>
                <a:spcPct val="90000"/>
              </a:lnSpc>
              <a:spcAft>
                <a:spcPts val="900"/>
              </a:spcAft>
            </a:pPr>
            <a:endParaRPr lang="de-DE" sz="2000" b="1" dirty="0">
              <a:latin typeface="Inter SemiBold" panose="02000503000000020004" pitchFamily="2" charset="0"/>
              <a:ea typeface="Inter SemiBold" panose="02000503000000020004" pitchFamily="2" charset="0"/>
            </a:endParaRPr>
          </a:p>
          <a:p>
            <a:pPr>
              <a:lnSpc>
                <a:spcPct val="90000"/>
              </a:lnSpc>
              <a:spcAft>
                <a:spcPts val="900"/>
              </a:spcAft>
            </a:pPr>
            <a:r>
              <a:rPr lang="de-DE" sz="1800" dirty="0">
                <a:latin typeface="Inter" panose="02000503000000020004" pitchFamily="2" charset="0"/>
                <a:ea typeface="Inter" panose="02000503000000020004" pitchFamily="2" charset="0"/>
              </a:rPr>
              <a:t>Chefärztin Neonatologie und Pädiatrische </a:t>
            </a:r>
            <a:r>
              <a:rPr lang="de-DE" sz="1800" dirty="0" smtClean="0">
                <a:latin typeface="Inter" panose="02000503000000020004" pitchFamily="2" charset="0"/>
                <a:ea typeface="Inter" panose="02000503000000020004" pitchFamily="2" charset="0"/>
              </a:rPr>
              <a:t>Intensivmedizin</a:t>
            </a:r>
            <a:endParaRPr lang="de-DE" sz="1800" dirty="0">
              <a:latin typeface="Inter" panose="02000503000000020004" pitchFamily="2" charset="0"/>
              <a:ea typeface="Inter" panose="02000503000000020004" pitchFamily="2" charset="0"/>
            </a:endParaRPr>
          </a:p>
        </p:txBody>
      </p:sp>
      <p:sp>
        <p:nvSpPr>
          <p:cNvPr id="13" name="Fußzeilenplatzhalter 12">
            <a:extLst>
              <a:ext uri="{FF2B5EF4-FFF2-40B4-BE49-F238E27FC236}">
                <a16:creationId xmlns:a16="http://schemas.microsoft.com/office/drawing/2014/main" id="{E612E07A-1DCD-592D-F619-63B1D3A2C0F9}"/>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en-US" sz="1100" dirty="0">
              <a:latin typeface="Inter SemiBold" panose="020B0604020202020204" charset="0"/>
              <a:ea typeface="Inter SemiBold" panose="020B0604020202020204" charset="0"/>
            </a:endParaRPr>
          </a:p>
        </p:txBody>
      </p:sp>
      <p:sp>
        <p:nvSpPr>
          <p:cNvPr id="14" name="Foliennummernplatzhalter 13">
            <a:extLst>
              <a:ext uri="{FF2B5EF4-FFF2-40B4-BE49-F238E27FC236}">
                <a16:creationId xmlns:a16="http://schemas.microsoft.com/office/drawing/2014/main" id="{3F2AD330-B4F7-3DEC-74BE-F21B0461FFB0}"/>
              </a:ext>
            </a:extLst>
          </p:cNvPr>
          <p:cNvSpPr>
            <a:spLocks noGrp="1"/>
          </p:cNvSpPr>
          <p:nvPr>
            <p:ph type="sldNum" sz="quarter" idx="12"/>
          </p:nvPr>
        </p:nvSpPr>
        <p:spPr/>
        <p:txBody>
          <a:bodyPr/>
          <a:lstStyle/>
          <a:p>
            <a:fld id="{9D4815F0-3C69-42D1-AEF9-7FA89145FB3A}" type="slidenum">
              <a:rPr lang="de-DE" smtClean="0"/>
              <a:t>7</a:t>
            </a:fld>
            <a:endParaRPr lang="de-DE"/>
          </a:p>
        </p:txBody>
      </p:sp>
      <p:sp>
        <p:nvSpPr>
          <p:cNvPr id="3" name="Rechteck 2"/>
          <p:cNvSpPr/>
          <p:nvPr/>
        </p:nvSpPr>
        <p:spPr>
          <a:xfrm>
            <a:off x="641269" y="1590681"/>
            <a:ext cx="3214040" cy="16924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53" b="0" i="0" dirty="0">
              <a:latin typeface="Inter" panose="02000503000000020004" pitchFamily="2" charset="0"/>
            </a:endParaRPr>
          </a:p>
        </p:txBody>
      </p:sp>
      <p:pic>
        <p:nvPicPr>
          <p:cNvPr id="4" name="Grafik 3"/>
          <p:cNvPicPr>
            <a:picLocks noChangeAspect="1"/>
          </p:cNvPicPr>
          <p:nvPr/>
        </p:nvPicPr>
        <p:blipFill rotWithShape="1">
          <a:blip r:embed="rId4"/>
          <a:srcRect t="4809" b="10834"/>
          <a:stretch/>
        </p:blipFill>
        <p:spPr>
          <a:xfrm>
            <a:off x="641267" y="1590680"/>
            <a:ext cx="3214041" cy="1692445"/>
          </a:xfrm>
          <a:prstGeom prst="rect">
            <a:avLst/>
          </a:prstGeom>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68929" y="1574321"/>
            <a:ext cx="3011123" cy="1706558"/>
          </a:xfrm>
          <a:prstGeom prst="rect">
            <a:avLst/>
          </a:prstGeom>
        </p:spPr>
      </p:pic>
      <p:sp>
        <p:nvSpPr>
          <p:cNvPr id="15" name="Textfeld 14">
            <a:extLst>
              <a:ext uri="{FF2B5EF4-FFF2-40B4-BE49-F238E27FC236}">
                <a16:creationId xmlns:a16="http://schemas.microsoft.com/office/drawing/2014/main" id="{F0FE20CD-C3C0-0E7B-D0EA-CBCF279B5755}"/>
              </a:ext>
            </a:extLst>
          </p:cNvPr>
          <p:cNvSpPr txBox="1"/>
          <p:nvPr/>
        </p:nvSpPr>
        <p:spPr>
          <a:xfrm>
            <a:off x="4468929" y="3396571"/>
            <a:ext cx="3011123" cy="1306285"/>
          </a:xfrm>
          <a:prstGeom prst="rect">
            <a:avLst/>
          </a:prstGeom>
          <a:noFill/>
        </p:spPr>
        <p:txBody>
          <a:bodyPr wrap="square" lIns="0" tIns="0" rIns="0" bIns="0" rtlCol="0">
            <a:noAutofit/>
          </a:bodyPr>
          <a:lstStyle/>
          <a:p>
            <a:pPr algn="l">
              <a:spcAft>
                <a:spcPts val="900"/>
              </a:spcAft>
            </a:pPr>
            <a:r>
              <a:rPr lang="de-DE" sz="2000" b="1" dirty="0" smtClean="0">
                <a:latin typeface="Inter SemiBold" panose="02000503000000020004" pitchFamily="2" charset="0"/>
                <a:ea typeface="Inter SemiBold" panose="02000503000000020004" pitchFamily="2" charset="0"/>
              </a:rPr>
              <a:t>Dr</a:t>
            </a:r>
            <a:r>
              <a:rPr lang="de-DE" sz="2000" b="1" dirty="0" smtClean="0">
                <a:latin typeface="Inter SemiBold" panose="02000503000000020004" pitchFamily="2" charset="0"/>
                <a:ea typeface="Inter SemiBold" panose="02000503000000020004" pitchFamily="2" charset="0"/>
              </a:rPr>
              <a:t>. </a:t>
            </a:r>
            <a:r>
              <a:rPr lang="de-DE" sz="2000" b="1" dirty="0" err="1" smtClean="0">
                <a:latin typeface="Inter SemiBold" panose="02000503000000020004" pitchFamily="2" charset="0"/>
                <a:ea typeface="Inter SemiBold" panose="02000503000000020004" pitchFamily="2" charset="0"/>
              </a:rPr>
              <a:t>Aud-Itta</a:t>
            </a:r>
            <a:r>
              <a:rPr lang="de-DE" sz="2000" b="1" dirty="0" smtClean="0">
                <a:latin typeface="Inter SemiBold" panose="02000503000000020004" pitchFamily="2" charset="0"/>
                <a:ea typeface="Inter SemiBold" panose="02000503000000020004" pitchFamily="2" charset="0"/>
              </a:rPr>
              <a:t> Sauer</a:t>
            </a:r>
            <a:endParaRPr lang="de-DE" sz="2000" b="1" dirty="0" smtClean="0">
              <a:latin typeface="Inter SemiBold" panose="02000503000000020004" pitchFamily="2" charset="0"/>
              <a:ea typeface="Inter SemiBold" panose="02000503000000020004" pitchFamily="2" charset="0"/>
            </a:endParaRPr>
          </a:p>
          <a:p>
            <a:pPr algn="l">
              <a:spcAft>
                <a:spcPts val="900"/>
              </a:spcAft>
            </a:pPr>
            <a:endParaRPr lang="de-DE" sz="2000" b="1" dirty="0">
              <a:latin typeface="Inter SemiBold" panose="02000503000000020004" pitchFamily="2" charset="0"/>
              <a:ea typeface="Inter SemiBold" panose="02000503000000020004" pitchFamily="2" charset="0"/>
            </a:endParaRPr>
          </a:p>
          <a:p>
            <a:pPr algn="l">
              <a:spcAft>
                <a:spcPts val="900"/>
              </a:spcAft>
            </a:pPr>
            <a:r>
              <a:rPr lang="de-DE" sz="1800" dirty="0" smtClean="0">
                <a:latin typeface="Inter" panose="02000503000000020004" pitchFamily="2" charset="0"/>
                <a:ea typeface="Inter" panose="02000503000000020004" pitchFamily="2" charset="0"/>
              </a:rPr>
              <a:t>Standortleitung </a:t>
            </a:r>
            <a:r>
              <a:rPr lang="de-DE" sz="1800" dirty="0" err="1" smtClean="0">
                <a:latin typeface="Inter" panose="02000503000000020004" pitchFamily="2" charset="0"/>
                <a:ea typeface="Inter" panose="02000503000000020004" pitchFamily="2" charset="0"/>
              </a:rPr>
              <a:t>Heidberg</a:t>
            </a:r>
            <a:r>
              <a:rPr lang="de-DE" sz="1800" dirty="0">
                <a:latin typeface="Inter" panose="02000503000000020004" pitchFamily="2" charset="0"/>
                <a:ea typeface="Inter" panose="02000503000000020004" pitchFamily="2" charset="0"/>
              </a:rPr>
              <a:t/>
            </a:r>
            <a:br>
              <a:rPr lang="de-DE" sz="1800" dirty="0">
                <a:latin typeface="Inter" panose="02000503000000020004" pitchFamily="2" charset="0"/>
                <a:ea typeface="Inter" panose="02000503000000020004" pitchFamily="2" charset="0"/>
              </a:rPr>
            </a:br>
            <a:r>
              <a:rPr lang="de-DE" sz="1800" dirty="0" smtClean="0">
                <a:latin typeface="Inter" panose="02000503000000020004" pitchFamily="2" charset="0"/>
                <a:ea typeface="Inter" panose="02000503000000020004" pitchFamily="2" charset="0"/>
              </a:rPr>
              <a:t>Geburtshilfe</a:t>
            </a:r>
            <a:endParaRPr lang="de-DE" sz="1800" dirty="0">
              <a:latin typeface="Inter" panose="02000503000000020004" pitchFamily="2" charset="0"/>
              <a:ea typeface="Inter" panose="02000503000000020004" pitchFamily="2" charset="0"/>
            </a:endParaRPr>
          </a:p>
        </p:txBody>
      </p:sp>
    </p:spTree>
    <p:extLst>
      <p:ext uri="{BB962C8B-B14F-4D97-AF65-F5344CB8AC3E}">
        <p14:creationId xmlns:p14="http://schemas.microsoft.com/office/powerpoint/2010/main" val="373103983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F072F-D3B0-AA59-16E7-BB38B61F257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BBA3E2B-E391-FF4A-99D0-20F197A0BD49}"/>
              </a:ext>
            </a:extLst>
          </p:cNvPr>
          <p:cNvSpPr>
            <a:spLocks noGrp="1"/>
          </p:cNvSpPr>
          <p:nvPr>
            <p:ph type="title"/>
          </p:nvPr>
        </p:nvSpPr>
        <p:spPr/>
        <p:txBody>
          <a:bodyPr/>
          <a:lstStyle/>
          <a:p>
            <a:r>
              <a:rPr lang="de-DE" dirty="0"/>
              <a:t>Unser </a:t>
            </a:r>
            <a:r>
              <a:rPr lang="de-DE" dirty="0" smtClean="0"/>
              <a:t>Leitungsteam …</a:t>
            </a:r>
            <a:endParaRPr lang="de-DE" dirty="0"/>
          </a:p>
        </p:txBody>
      </p:sp>
      <p:pic>
        <p:nvPicPr>
          <p:cNvPr id="5" name="Grafik 4" descr="Ein Bild, das Person, Menschliches Gesicht, Kleidung, Lächeln enthält.&#10;&#10;Automatisch generierte Beschreibung">
            <a:extLst>
              <a:ext uri="{FF2B5EF4-FFF2-40B4-BE49-F238E27FC236}">
                <a16:creationId xmlns:a16="http://schemas.microsoft.com/office/drawing/2014/main" id="{C319611F-8387-7B3E-DA47-02A9EBBCE1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165" y="2101510"/>
            <a:ext cx="3598406" cy="2031900"/>
          </a:xfrm>
          <a:prstGeom prst="rect">
            <a:avLst/>
          </a:prstGeom>
        </p:spPr>
      </p:pic>
      <p:sp>
        <p:nvSpPr>
          <p:cNvPr id="8" name="Fußzeilenplatzhalter 7">
            <a:extLst>
              <a:ext uri="{FF2B5EF4-FFF2-40B4-BE49-F238E27FC236}">
                <a16:creationId xmlns:a16="http://schemas.microsoft.com/office/drawing/2014/main" id="{6263AB94-8594-04B4-E361-68052DA551FF}"/>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9" name="Foliennummernplatzhalter 8">
            <a:extLst>
              <a:ext uri="{FF2B5EF4-FFF2-40B4-BE49-F238E27FC236}">
                <a16:creationId xmlns:a16="http://schemas.microsoft.com/office/drawing/2014/main" id="{BB3FB958-7676-127B-B2F9-E57BAA6A71A5}"/>
              </a:ext>
            </a:extLst>
          </p:cNvPr>
          <p:cNvSpPr>
            <a:spLocks noGrp="1"/>
          </p:cNvSpPr>
          <p:nvPr>
            <p:ph type="sldNum" sz="quarter" idx="12"/>
          </p:nvPr>
        </p:nvSpPr>
        <p:spPr/>
        <p:txBody>
          <a:bodyPr/>
          <a:lstStyle/>
          <a:p>
            <a:fld id="{9D4815F0-3C69-42D1-AEF9-7FA89145FB3A}" type="slidenum">
              <a:rPr lang="de-DE" smtClean="0"/>
              <a:t>8</a:t>
            </a:fld>
            <a:endParaRPr lang="de-DE"/>
          </a:p>
        </p:txBody>
      </p:sp>
      <p:sp>
        <p:nvSpPr>
          <p:cNvPr id="10" name="Textfeld 9">
            <a:extLst>
              <a:ext uri="{FF2B5EF4-FFF2-40B4-BE49-F238E27FC236}">
                <a16:creationId xmlns:a16="http://schemas.microsoft.com/office/drawing/2014/main" id="{9B9BD6F9-24B6-3805-1F03-DCC2F3AA9F64}"/>
              </a:ext>
            </a:extLst>
          </p:cNvPr>
          <p:cNvSpPr txBox="1"/>
          <p:nvPr/>
        </p:nvSpPr>
        <p:spPr>
          <a:xfrm>
            <a:off x="157165" y="4723813"/>
            <a:ext cx="4018866" cy="1176244"/>
          </a:xfrm>
          <a:prstGeom prst="rect">
            <a:avLst/>
          </a:prstGeom>
          <a:noFill/>
        </p:spPr>
        <p:txBody>
          <a:bodyPr wrap="square" lIns="0" tIns="0" rIns="0" bIns="0" rtlCol="0">
            <a:noAutofit/>
          </a:bodyPr>
          <a:lstStyle/>
          <a:p>
            <a:pPr>
              <a:spcAft>
                <a:spcPts val="900"/>
              </a:spcAft>
            </a:pPr>
            <a:r>
              <a:rPr lang="de-DE" sz="2000" b="1" dirty="0" smtClean="0">
                <a:latin typeface="Inter SemiBold" panose="02000503000000020004" pitchFamily="2" charset="0"/>
                <a:ea typeface="Inter SemiBold" panose="02000503000000020004" pitchFamily="2" charset="0"/>
              </a:rPr>
              <a:t>Grit </a:t>
            </a:r>
            <a:r>
              <a:rPr lang="de-DE" sz="2000" b="1" dirty="0">
                <a:latin typeface="Inter SemiBold" panose="02000503000000020004" pitchFamily="2" charset="0"/>
                <a:ea typeface="Inter SemiBold" panose="02000503000000020004" pitchFamily="2" charset="0"/>
              </a:rPr>
              <a:t>Henkel </a:t>
            </a:r>
            <a:r>
              <a:rPr lang="de-DE" sz="2000" b="1" dirty="0" smtClean="0">
                <a:latin typeface="Inter SemiBold" panose="02000503000000020004" pitchFamily="2" charset="0"/>
                <a:ea typeface="Inter SemiBold" panose="02000503000000020004" pitchFamily="2" charset="0"/>
              </a:rPr>
              <a:t>und </a:t>
            </a:r>
          </a:p>
          <a:p>
            <a:pPr>
              <a:spcAft>
                <a:spcPts val="900"/>
              </a:spcAft>
            </a:pPr>
            <a:r>
              <a:rPr lang="de-DE" sz="2000" b="1" dirty="0" smtClean="0">
                <a:latin typeface="Inter SemiBold" panose="02000503000000020004" pitchFamily="2" charset="0"/>
                <a:ea typeface="Inter SemiBold" panose="02000503000000020004" pitchFamily="2" charset="0"/>
              </a:rPr>
              <a:t>Nadine </a:t>
            </a:r>
            <a:r>
              <a:rPr lang="de-DE" sz="2000" b="1" dirty="0">
                <a:latin typeface="Inter SemiBold" panose="02000503000000020004" pitchFamily="2" charset="0"/>
                <a:ea typeface="Inter SemiBold" panose="02000503000000020004" pitchFamily="2" charset="0"/>
              </a:rPr>
              <a:t>Wengler-Rust</a:t>
            </a:r>
          </a:p>
          <a:p>
            <a:pPr algn="l">
              <a:spcAft>
                <a:spcPts val="900"/>
              </a:spcAft>
            </a:pPr>
            <a:r>
              <a:rPr lang="de-DE" sz="1800" dirty="0" smtClean="0">
                <a:latin typeface="Inter" panose="02000503000000020004" pitchFamily="2" charset="0"/>
                <a:ea typeface="Inter" panose="02000503000000020004" pitchFamily="2" charset="0"/>
              </a:rPr>
              <a:t>Leitende Hebammen</a:t>
            </a:r>
            <a:endParaRPr lang="de-DE" sz="1800" dirty="0">
              <a:latin typeface="Inter" panose="02000503000000020004" pitchFamily="2" charset="0"/>
              <a:ea typeface="Inter" panose="02000503000000020004" pitchFamily="2" charset="0"/>
            </a:endParaRPr>
          </a:p>
        </p:txBody>
      </p:sp>
      <p:sp>
        <p:nvSpPr>
          <p:cNvPr id="11" name="Textfeld 10">
            <a:extLst>
              <a:ext uri="{FF2B5EF4-FFF2-40B4-BE49-F238E27FC236}">
                <a16:creationId xmlns:a16="http://schemas.microsoft.com/office/drawing/2014/main" id="{5F17FC8A-489E-16D3-1830-E3484FC311CB}"/>
              </a:ext>
            </a:extLst>
          </p:cNvPr>
          <p:cNvSpPr txBox="1"/>
          <p:nvPr/>
        </p:nvSpPr>
        <p:spPr>
          <a:xfrm>
            <a:off x="4176031" y="4723813"/>
            <a:ext cx="4018866" cy="1176244"/>
          </a:xfrm>
          <a:prstGeom prst="rect">
            <a:avLst/>
          </a:prstGeom>
          <a:noFill/>
        </p:spPr>
        <p:txBody>
          <a:bodyPr wrap="square" lIns="0" tIns="0" rIns="0" bIns="0" rtlCol="0">
            <a:noAutofit/>
          </a:bodyPr>
          <a:lstStyle/>
          <a:p>
            <a:pPr algn="l">
              <a:spcAft>
                <a:spcPts val="900"/>
              </a:spcAft>
            </a:pPr>
            <a:r>
              <a:rPr lang="de-DE" sz="2000" b="1" dirty="0" smtClean="0">
                <a:latin typeface="Inter SemiBold" panose="02000503000000020004" pitchFamily="2" charset="0"/>
                <a:ea typeface="Inter SemiBold" panose="02000503000000020004" pitchFamily="2" charset="0"/>
              </a:rPr>
              <a:t>Prof. Dr. Ioannis Kyvernitakis</a:t>
            </a:r>
            <a:endParaRPr lang="de-DE" sz="2000" b="1" dirty="0">
              <a:latin typeface="Inter SemiBold" panose="02000503000000020004" pitchFamily="2" charset="0"/>
              <a:ea typeface="Inter SemiBold" panose="02000503000000020004" pitchFamily="2" charset="0"/>
            </a:endParaRPr>
          </a:p>
          <a:p>
            <a:pPr algn="l">
              <a:spcAft>
                <a:spcPts val="900"/>
              </a:spcAft>
            </a:pPr>
            <a:endParaRPr lang="de-DE" sz="1800" smtClean="0">
              <a:latin typeface="Inter" panose="02000503000000020004" pitchFamily="2" charset="0"/>
              <a:ea typeface="Inter" panose="02000503000000020004" pitchFamily="2" charset="0"/>
            </a:endParaRPr>
          </a:p>
          <a:p>
            <a:pPr algn="l">
              <a:spcAft>
                <a:spcPts val="900"/>
              </a:spcAft>
            </a:pPr>
            <a:r>
              <a:rPr lang="de-DE" sz="1800" smtClean="0">
                <a:latin typeface="Inter" panose="02000503000000020004" pitchFamily="2" charset="0"/>
                <a:ea typeface="Inter" panose="02000503000000020004" pitchFamily="2" charset="0"/>
              </a:rPr>
              <a:t>Sektionsleiter </a:t>
            </a:r>
            <a:r>
              <a:rPr lang="de-DE" sz="1800" dirty="0" smtClean="0">
                <a:latin typeface="Inter" panose="02000503000000020004" pitchFamily="2" charset="0"/>
                <a:ea typeface="Inter" panose="02000503000000020004" pitchFamily="2" charset="0"/>
              </a:rPr>
              <a:t>Pränatale Diagnostik und Therapie</a:t>
            </a:r>
            <a:endParaRPr lang="de-DE" sz="1800" dirty="0">
              <a:latin typeface="Inter" panose="02000503000000020004" pitchFamily="2" charset="0"/>
              <a:ea typeface="Inter" panose="02000503000000020004" pitchFamily="2" charset="0"/>
            </a:endParaRPr>
          </a:p>
        </p:txBody>
      </p:sp>
      <p:sp>
        <p:nvSpPr>
          <p:cNvPr id="12" name="Textfeld 11">
            <a:extLst>
              <a:ext uri="{FF2B5EF4-FFF2-40B4-BE49-F238E27FC236}">
                <a16:creationId xmlns:a16="http://schemas.microsoft.com/office/drawing/2014/main" id="{5624ABF1-60B9-1393-AB23-3111B2DBE662}"/>
              </a:ext>
            </a:extLst>
          </p:cNvPr>
          <p:cNvSpPr txBox="1"/>
          <p:nvPr/>
        </p:nvSpPr>
        <p:spPr>
          <a:xfrm>
            <a:off x="8139766" y="4723813"/>
            <a:ext cx="3119376" cy="1176244"/>
          </a:xfrm>
          <a:prstGeom prst="rect">
            <a:avLst/>
          </a:prstGeom>
          <a:noFill/>
        </p:spPr>
        <p:txBody>
          <a:bodyPr wrap="square" lIns="0" tIns="0" rIns="0" bIns="0" rtlCol="0">
            <a:noAutofit/>
          </a:bodyPr>
          <a:lstStyle/>
          <a:p>
            <a:pPr algn="l">
              <a:spcAft>
                <a:spcPts val="900"/>
              </a:spcAft>
            </a:pPr>
            <a:r>
              <a:rPr lang="de-DE" sz="2000" b="1" dirty="0" smtClean="0">
                <a:latin typeface="Inter SemiBold" panose="02000503000000020004" pitchFamily="2" charset="0"/>
                <a:ea typeface="Inter SemiBold" panose="02000503000000020004" pitchFamily="2" charset="0"/>
              </a:rPr>
              <a:t>Andrea Gehrke</a:t>
            </a:r>
          </a:p>
          <a:p>
            <a:pPr algn="l">
              <a:spcAft>
                <a:spcPts val="900"/>
              </a:spcAft>
            </a:pPr>
            <a:endParaRPr lang="de-DE" sz="2000" b="1" dirty="0">
              <a:latin typeface="Inter SemiBold" panose="02000503000000020004" pitchFamily="2" charset="0"/>
              <a:ea typeface="Inter SemiBold" panose="02000503000000020004" pitchFamily="2" charset="0"/>
            </a:endParaRPr>
          </a:p>
          <a:p>
            <a:pPr algn="l">
              <a:spcAft>
                <a:spcPts val="900"/>
              </a:spcAft>
            </a:pPr>
            <a:r>
              <a:rPr lang="de-DE" sz="1800" dirty="0" smtClean="0">
                <a:latin typeface="Inter" panose="02000503000000020004" pitchFamily="2" charset="0"/>
                <a:ea typeface="Inter" panose="02000503000000020004" pitchFamily="2" charset="0"/>
              </a:rPr>
              <a:t>Stationsleitung</a:t>
            </a:r>
            <a:r>
              <a:rPr lang="de-DE" sz="1800" dirty="0">
                <a:latin typeface="Inter" panose="02000503000000020004" pitchFamily="2" charset="0"/>
                <a:ea typeface="Inter" panose="02000503000000020004" pitchFamily="2" charset="0"/>
              </a:rPr>
              <a:t> </a:t>
            </a:r>
            <a:r>
              <a:rPr lang="de-DE" sz="1800" dirty="0" smtClean="0">
                <a:latin typeface="Inter" panose="02000503000000020004" pitchFamily="2" charset="0"/>
                <a:ea typeface="Inter" panose="02000503000000020004" pitchFamily="2" charset="0"/>
              </a:rPr>
              <a:t>H80 / </a:t>
            </a:r>
            <a:r>
              <a:rPr lang="de-DE" sz="1800" dirty="0">
                <a:latin typeface="Inter" panose="02000503000000020004" pitchFamily="2" charset="0"/>
                <a:ea typeface="Inter" panose="02000503000000020004" pitchFamily="2" charset="0"/>
              </a:rPr>
              <a:t>H82</a:t>
            </a:r>
            <a:endParaRPr lang="de-DE" sz="1600" dirty="0">
              <a:latin typeface="Inter" panose="02000503000000020004" pitchFamily="2" charset="0"/>
              <a:ea typeface="Inter" panose="02000503000000020004" pitchFamily="2" charset="0"/>
            </a:endParaRPr>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39766" y="2101510"/>
            <a:ext cx="3664931" cy="2070686"/>
          </a:xfrm>
          <a:prstGeom prst="rect">
            <a:avLst/>
          </a:prstGeom>
        </p:spPr>
      </p:pic>
      <p:pic>
        <p:nvPicPr>
          <p:cNvPr id="13" name="Grafik 12">
            <a:extLst>
              <a:ext uri="{FF2B5EF4-FFF2-40B4-BE49-F238E27FC236}">
                <a16:creationId xmlns:a16="http://schemas.microsoft.com/office/drawing/2014/main" id="{7AEC104C-2554-2C42-9265-E8922F6D27C7}"/>
              </a:ext>
            </a:extLst>
          </p:cNvPr>
          <p:cNvPicPr>
            <a:picLocks noChangeAspect="1"/>
          </p:cNvPicPr>
          <p:nvPr/>
        </p:nvPicPr>
        <p:blipFill>
          <a:blip r:embed="rId5"/>
          <a:stretch>
            <a:fillRect/>
          </a:stretch>
        </p:blipFill>
        <p:spPr>
          <a:xfrm>
            <a:off x="4909521" y="2101510"/>
            <a:ext cx="2070686" cy="2070686"/>
          </a:xfrm>
          <a:prstGeom prst="rect">
            <a:avLst/>
          </a:prstGeom>
        </p:spPr>
      </p:pic>
    </p:spTree>
    <p:extLst>
      <p:ext uri="{BB962C8B-B14F-4D97-AF65-F5344CB8AC3E}">
        <p14:creationId xmlns:p14="http://schemas.microsoft.com/office/powerpoint/2010/main" val="82590934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7108C77-73B9-F331-1FC9-149D18641CAF}"/>
              </a:ext>
            </a:extLst>
          </p:cNvPr>
          <p:cNvSpPr>
            <a:spLocks noGrp="1"/>
          </p:cNvSpPr>
          <p:nvPr>
            <p:ph type="ftr" sz="quarter" idx="11"/>
          </p:nvPr>
        </p:nvSpPr>
        <p:spPr/>
        <p:txBody>
          <a:bodyPr/>
          <a:lstStyle/>
          <a:p>
            <a:r>
              <a:rPr lang="en-GB" sz="1100" dirty="0">
                <a:latin typeface="Inter SemiBold" panose="020B0604020202020204" charset="0"/>
                <a:ea typeface="Inter SemiBold" panose="020B0604020202020204" charset="0"/>
              </a:rPr>
              <a:t>ASKLEPIOS KLINIK NORD – HEIDBERG  //  GEBURTSHILFE</a:t>
            </a:r>
            <a:endParaRPr lang="en-US" sz="1100" dirty="0">
              <a:latin typeface="Inter SemiBold" panose="020B0604020202020204" charset="0"/>
              <a:ea typeface="Inter SemiBold" panose="020B0604020202020204" charset="0"/>
            </a:endParaRPr>
          </a:p>
          <a:p>
            <a:endParaRPr lang="de-DE" dirty="0"/>
          </a:p>
        </p:txBody>
      </p:sp>
      <p:sp>
        <p:nvSpPr>
          <p:cNvPr id="3" name="Foliennummernplatzhalter 2">
            <a:extLst>
              <a:ext uri="{FF2B5EF4-FFF2-40B4-BE49-F238E27FC236}">
                <a16:creationId xmlns:a16="http://schemas.microsoft.com/office/drawing/2014/main" id="{E83E80A4-81AB-2223-32FA-46920C7001C6}"/>
              </a:ext>
            </a:extLst>
          </p:cNvPr>
          <p:cNvSpPr>
            <a:spLocks noGrp="1"/>
          </p:cNvSpPr>
          <p:nvPr>
            <p:ph type="sldNum" sz="quarter" idx="12"/>
          </p:nvPr>
        </p:nvSpPr>
        <p:spPr/>
        <p:txBody>
          <a:bodyPr/>
          <a:lstStyle/>
          <a:p>
            <a:fld id="{9D4815F0-3C69-42D1-AEF9-7FA89145FB3A}" type="slidenum">
              <a:rPr lang="de-DE" smtClean="0"/>
              <a:t>9</a:t>
            </a:fld>
            <a:endParaRPr lang="de-DE"/>
          </a:p>
        </p:txBody>
      </p:sp>
      <p:sp>
        <p:nvSpPr>
          <p:cNvPr id="4" name="Titel 3">
            <a:extLst>
              <a:ext uri="{FF2B5EF4-FFF2-40B4-BE49-F238E27FC236}">
                <a16:creationId xmlns:a16="http://schemas.microsoft.com/office/drawing/2014/main" id="{3D593490-EDC6-63AE-8C8C-20F9F94C22F3}"/>
              </a:ext>
            </a:extLst>
          </p:cNvPr>
          <p:cNvSpPr>
            <a:spLocks noGrp="1"/>
          </p:cNvSpPr>
          <p:nvPr>
            <p:ph type="title"/>
          </p:nvPr>
        </p:nvSpPr>
        <p:spPr/>
        <p:txBody>
          <a:bodyPr/>
          <a:lstStyle/>
          <a:p>
            <a:r>
              <a:rPr lang="de-DE" dirty="0"/>
              <a:t>Geburtshilfe versus Geburtsmedizin</a:t>
            </a:r>
          </a:p>
        </p:txBody>
      </p:sp>
      <p:sp>
        <p:nvSpPr>
          <p:cNvPr id="5" name="Abgerundete rechteckige Legende 4">
            <a:extLst>
              <a:ext uri="{FF2B5EF4-FFF2-40B4-BE49-F238E27FC236}">
                <a16:creationId xmlns:a16="http://schemas.microsoft.com/office/drawing/2014/main" id="{C94D9324-9B52-84F7-F76E-0B5F16FCFCE5}"/>
              </a:ext>
            </a:extLst>
          </p:cNvPr>
          <p:cNvSpPr/>
          <p:nvPr/>
        </p:nvSpPr>
        <p:spPr>
          <a:xfrm>
            <a:off x="2963862" y="3188991"/>
            <a:ext cx="5481809" cy="2015021"/>
          </a:xfrm>
          <a:prstGeom prst="wedgeRoundRect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0" i="0" dirty="0">
                <a:solidFill>
                  <a:schemeClr val="tx1"/>
                </a:solidFill>
                <a:effectLst/>
                <a:latin typeface="Inter SemiBold" panose="02000503000000020004" pitchFamily="2" charset="0"/>
                <a:ea typeface="Inter SemiBold" panose="02000503000000020004" pitchFamily="2" charset="0"/>
              </a:rPr>
              <a:t>„Unser Handeln ist situationsbezogen, sodass klinische Routinen nur im Notfallmanagement zum Einsatz kommen.“</a:t>
            </a:r>
            <a:endParaRPr lang="de-DE" sz="2053" b="0" i="0" dirty="0">
              <a:solidFill>
                <a:schemeClr val="tx1"/>
              </a:solidFill>
              <a:latin typeface="Inter SemiBold" panose="02000503000000020004" pitchFamily="2" charset="0"/>
              <a:ea typeface="Inter SemiBold" panose="02000503000000020004" pitchFamily="2" charset="0"/>
            </a:endParaRPr>
          </a:p>
        </p:txBody>
      </p:sp>
    </p:spTree>
    <p:extLst>
      <p:ext uri="{BB962C8B-B14F-4D97-AF65-F5344CB8AC3E}">
        <p14:creationId xmlns:p14="http://schemas.microsoft.com/office/powerpoint/2010/main" val="238949108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SKLEPIOS">
  <a:themeElements>
    <a:clrScheme name="ASKLEPIOS">
      <a:dk1>
        <a:srgbClr val="007377"/>
      </a:dk1>
      <a:lt1>
        <a:srgbClr val="FFFFFF"/>
      </a:lt1>
      <a:dk2>
        <a:srgbClr val="000000"/>
      </a:dk2>
      <a:lt2>
        <a:srgbClr val="BB16A3"/>
      </a:lt2>
      <a:accent1>
        <a:srgbClr val="254A5D"/>
      </a:accent1>
      <a:accent2>
        <a:srgbClr val="6558B1"/>
      </a:accent2>
      <a:accent3>
        <a:srgbClr val="BB16A3"/>
      </a:accent3>
      <a:accent4>
        <a:srgbClr val="FFB81C"/>
      </a:accent4>
      <a:accent5>
        <a:srgbClr val="64EB9B"/>
      </a:accent5>
      <a:accent6>
        <a:srgbClr val="FF417D"/>
      </a:accent6>
      <a:hlink>
        <a:srgbClr val="007377"/>
      </a:hlink>
      <a:folHlink>
        <a:srgbClr val="56B093"/>
      </a:folHlink>
    </a:clrScheme>
    <a:fontScheme name="Signify font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sz="2053" b="0" i="0" dirty="0">
            <a:latin typeface="Inter" panose="02000503000000020004" pitchFamily="2"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lnSpc>
            <a:spcPct val="90000"/>
          </a:lnSpc>
          <a:spcAft>
            <a:spcPts val="900"/>
          </a:spcAft>
          <a:defRPr sz="1800" dirty="0" err="1" smtClean="0">
            <a:solidFill>
              <a:schemeClr val="tx2"/>
            </a:solidFill>
          </a:defRPr>
        </a:defPPr>
      </a:lstStyle>
    </a:txDef>
  </a:objectDefaults>
  <a:extraClrSchemeLst/>
  <a:extLst>
    <a:ext uri="{05A4C25C-085E-4340-85A3-A5531E510DB2}">
      <thm15:themeFamily xmlns:thm15="http://schemas.microsoft.com/office/thememl/2012/main" name="ASKLEPIOS" id="{D137FD94-90E4-7645-B34F-41CE2E8132A2}" vid="{5AB05C11-827A-4C47-A551-3F23604A2E7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Hinweise_PowerPoint-Vorlage-2022</Template>
  <TotalTime>0</TotalTime>
  <Words>1603</Words>
  <Application>Microsoft Office PowerPoint</Application>
  <PresentationFormat>Breitbild</PresentationFormat>
  <Paragraphs>350</Paragraphs>
  <Slides>34</Slides>
  <Notes>22</Notes>
  <HiddenSlides>0</HiddenSlides>
  <MMClips>2</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34</vt:i4>
      </vt:variant>
    </vt:vector>
  </HeadingPairs>
  <TitlesOfParts>
    <vt:vector size="43" baseType="lpstr">
      <vt:lpstr>Arial</vt:lpstr>
      <vt:lpstr>Calibri</vt:lpstr>
      <vt:lpstr>Inter</vt:lpstr>
      <vt:lpstr>Inter Medium</vt:lpstr>
      <vt:lpstr>Inter SemiBold</vt:lpstr>
      <vt:lpstr>PalatinoLTPro-Roman-web</vt:lpstr>
      <vt:lpstr>Trade Gothic LT Pro</vt:lpstr>
      <vt:lpstr>Wingdings</vt:lpstr>
      <vt:lpstr>ASKLEPIOS</vt:lpstr>
      <vt:lpstr>PowerPoint-Präsentation</vt:lpstr>
      <vt:lpstr>Schön, dass Sie da sind…</vt:lpstr>
      <vt:lpstr>Geburtshilfe Asklepios</vt:lpstr>
      <vt:lpstr>Geografisch breit aufgestellte Versorgung</vt:lpstr>
      <vt:lpstr>Sicher ins Leben</vt:lpstr>
      <vt:lpstr>Asklepios Klinik Nord-Heidberg</vt:lpstr>
      <vt:lpstr>Unsere Chefärztinnen…</vt:lpstr>
      <vt:lpstr>Unser Leitungsteam …</vt:lpstr>
      <vt:lpstr>Geburtshilfe versus Geburtsmedizin</vt:lpstr>
      <vt:lpstr>PowerPoint-Präsentation</vt:lpstr>
      <vt:lpstr>Und unser Hebammenteam…</vt:lpstr>
      <vt:lpstr>Dafür stehen wir</vt:lpstr>
      <vt:lpstr>Unser neuer Kreißsaal</vt:lpstr>
      <vt:lpstr>Unser neuer Kreißsaal  – das schönste Baby Hamburgs?</vt:lpstr>
      <vt:lpstr>Die Atmosphäre</vt:lpstr>
      <vt:lpstr>Einblicke in unseren Kreißsaal</vt:lpstr>
      <vt:lpstr>Unsere Pränataldiagnostik</vt:lpstr>
      <vt:lpstr>Pränatale Diagnostik und fetale Therapie</vt:lpstr>
      <vt:lpstr>Unsere Neonatologie</vt:lpstr>
      <vt:lpstr>Mutter und Kind gemeinsam in einem Raum</vt:lpstr>
      <vt:lpstr>Perinatalzentrum Level I </vt:lpstr>
      <vt:lpstr>Unsere Wochenbettstation</vt:lpstr>
      <vt:lpstr>Zehn Schritte  – der babyfreundliche Weg </vt:lpstr>
      <vt:lpstr>Zimmerausstattungen</vt:lpstr>
      <vt:lpstr>Kostenübersicht der Familienzimmer</vt:lpstr>
      <vt:lpstr>Besucherregelung</vt:lpstr>
      <vt:lpstr>Elternzentrum Rückenwind</vt:lpstr>
      <vt:lpstr>Elternzentrum Rückenwind</vt:lpstr>
      <vt:lpstr>Geburtsanmeldung Qualitätsvertrag   … weitere Formalitäten</vt:lpstr>
      <vt:lpstr>Qualitätsverbesserung in der Geburtshilfe</vt:lpstr>
      <vt:lpstr>Anmeldung</vt:lpstr>
      <vt:lpstr>Parken auf dem Klinikgelände</vt:lpstr>
      <vt:lpstr>  „Im Menschenleben ist es wie auf der Reise.  Die ersten Schritte bestimmen den ganzen Weg.“  ⁓  Arthur Schopenhauer </vt:lpstr>
      <vt:lpstr>PowerPoint-Präsentation</vt:lpstr>
    </vt:vector>
  </TitlesOfParts>
  <Company>Asklepios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Willkommenim Heidnerg zum Elterinformationsabend</dc:title>
  <dc:creator>Henkel, Grit</dc:creator>
  <cp:lastModifiedBy>Obermaier, Angela</cp:lastModifiedBy>
  <cp:revision>164</cp:revision>
  <cp:lastPrinted>2022-12-28T13:46:19Z</cp:lastPrinted>
  <dcterms:created xsi:type="dcterms:W3CDTF">2022-06-21T06:29:14Z</dcterms:created>
  <dcterms:modified xsi:type="dcterms:W3CDTF">2025-11-24T09:39:45Z</dcterms:modified>
</cp:coreProperties>
</file>